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Lato"/>
      <p:regular r:id="rId14"/>
      <p:bold r:id="rId15"/>
      <p:italic r:id="rId16"/>
      <p:boldItalic r:id="rId17"/>
    </p:embeddedFont>
    <p:embeddedFont>
      <p:font typeface="Poppins"/>
      <p:regular r:id="rId18"/>
      <p:bold r:id="rId19"/>
      <p:italic r:id="rId20"/>
      <p:boldItalic r:id="rId21"/>
    </p:embeddedFont>
    <p:embeddedFont>
      <p:font typeface="Albert Sans"/>
      <p:regular r:id="rId22"/>
      <p:bold r:id="rId23"/>
      <p:italic r:id="rId24"/>
      <p:boldItalic r:id="rId25"/>
    </p:embeddedFont>
    <p:embeddedFont>
      <p:font typeface="Poppins ExtraBold"/>
      <p:bold r:id="rId26"/>
      <p:boldItalic r:id="rId27"/>
    </p:embeddedFont>
    <p:embeddedFont>
      <p:font typeface="Karla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32" roundtripDataSignature="AMtx7mhkE6XIEXfMfvWeGlRagbmsItle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italic.fntdata"/><Relationship Id="rId22" Type="http://schemas.openxmlformats.org/officeDocument/2006/relationships/font" Target="fonts/AlbertSans-regular.fntdata"/><Relationship Id="rId21" Type="http://schemas.openxmlformats.org/officeDocument/2006/relationships/font" Target="fonts/Poppins-boldItalic.fntdata"/><Relationship Id="rId24" Type="http://schemas.openxmlformats.org/officeDocument/2006/relationships/font" Target="fonts/AlbertSans-italic.fntdata"/><Relationship Id="rId23" Type="http://schemas.openxmlformats.org/officeDocument/2006/relationships/font" Target="fonts/AlbertSa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oppinsExtraBold-bold.fntdata"/><Relationship Id="rId25" Type="http://schemas.openxmlformats.org/officeDocument/2006/relationships/font" Target="fonts/AlbertSans-boldItalic.fntdata"/><Relationship Id="rId28" Type="http://schemas.openxmlformats.org/officeDocument/2006/relationships/font" Target="fonts/Karla-regular.fntdata"/><Relationship Id="rId27" Type="http://schemas.openxmlformats.org/officeDocument/2006/relationships/font" Target="fonts/PoppinsExtraBold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Karl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Karla-boldItalic.fntdata"/><Relationship Id="rId30" Type="http://schemas.openxmlformats.org/officeDocument/2006/relationships/font" Target="fonts/Karl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19" Type="http://schemas.openxmlformats.org/officeDocument/2006/relationships/font" Target="fonts/Poppins-bold.fntdata"/><Relationship Id="rId18" Type="http://schemas.openxmlformats.org/officeDocument/2006/relationships/font" Target="fonts/Poppi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6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8" name="Google Shape;11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6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g315f32a33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8" name="Google Shape;1178;g315f32a33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2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30e1c71fc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30e1c71fc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9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1" name="Google Shape;119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7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9" name="Google Shape;119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Sometimes you might want to turn your video on or off during a Zoom call.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Can you try to turn off your camera and turn on again?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6" name="Google Shape;12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you unmute your mic one by one and shay hello?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A31515"/>
                </a:solidFill>
              </a:rPr>
              <a:t>If any of them is unable to do that, only then share your ppt and show them how to mute and unmute.</a:t>
            </a:r>
            <a:endParaRPr b="1" sz="1500">
              <a:solidFill>
                <a:srgbClr val="A31515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1" name="Shape 1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Google Shape;1212;g3107929767d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3" name="Google Shape;1213;g3107929767d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6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Google Shape;1217;g2ee92f47523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8" name="Google Shape;1218;g2ee92f47523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52"/>
          <p:cNvSpPr txBox="1"/>
          <p:nvPr>
            <p:ph type="ctrTitle"/>
          </p:nvPr>
        </p:nvSpPr>
        <p:spPr>
          <a:xfrm>
            <a:off x="713313" y="790150"/>
            <a:ext cx="4683900" cy="1545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0" name="Google Shape;10;p52"/>
          <p:cNvSpPr txBox="1"/>
          <p:nvPr>
            <p:ph idx="1" type="subTitle"/>
          </p:nvPr>
        </p:nvSpPr>
        <p:spPr>
          <a:xfrm>
            <a:off x="713225" y="2336050"/>
            <a:ext cx="46839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400">
                <a:latin typeface="Albert Sans"/>
                <a:ea typeface="Albert Sans"/>
                <a:cs typeface="Albert Sans"/>
                <a:sym typeface="Albert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1" name="Google Shape;11;p52"/>
          <p:cNvSpPr/>
          <p:nvPr/>
        </p:nvSpPr>
        <p:spPr>
          <a:xfrm>
            <a:off x="6719668" y="0"/>
            <a:ext cx="24333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" name="Google Shape;12;p52"/>
          <p:cNvSpPr/>
          <p:nvPr/>
        </p:nvSpPr>
        <p:spPr>
          <a:xfrm>
            <a:off x="519725" y="790150"/>
            <a:ext cx="193500" cy="19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3" name="Google Shape;13;p52"/>
          <p:cNvGrpSpPr/>
          <p:nvPr/>
        </p:nvGrpSpPr>
        <p:grpSpPr>
          <a:xfrm>
            <a:off x="262875" y="-369875"/>
            <a:ext cx="9204625" cy="5966075"/>
            <a:chOff x="262875" y="-369875"/>
            <a:chExt cx="9204625" cy="5966075"/>
          </a:xfrm>
        </p:grpSpPr>
        <p:grpSp>
          <p:nvGrpSpPr>
            <p:cNvPr id="14" name="Google Shape;14;p52"/>
            <p:cNvGrpSpPr/>
            <p:nvPr/>
          </p:nvGrpSpPr>
          <p:grpSpPr>
            <a:xfrm>
              <a:off x="262875" y="3299100"/>
              <a:ext cx="3199575" cy="2297100"/>
              <a:chOff x="262875" y="3299100"/>
              <a:chExt cx="3199575" cy="2297100"/>
            </a:xfrm>
          </p:grpSpPr>
          <p:sp>
            <p:nvSpPr>
              <p:cNvPr id="15" name="Google Shape;15;p52"/>
              <p:cNvSpPr/>
              <p:nvPr/>
            </p:nvSpPr>
            <p:spPr>
              <a:xfrm>
                <a:off x="3088925" y="3299100"/>
                <a:ext cx="373525" cy="616325"/>
              </a:xfrm>
              <a:custGeom>
                <a:rect b="b" l="l" r="r" t="t"/>
                <a:pathLst>
                  <a:path extrusionOk="0" h="24653" w="14941">
                    <a:moveTo>
                      <a:pt x="0" y="0"/>
                    </a:moveTo>
                    <a:lnTo>
                      <a:pt x="5322" y="19984"/>
                    </a:lnTo>
                    <a:lnTo>
                      <a:pt x="14941" y="246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16" name="Google Shape;16;p52"/>
              <p:cNvCxnSpPr/>
              <p:nvPr/>
            </p:nvCxnSpPr>
            <p:spPr>
              <a:xfrm flipH="1">
                <a:off x="2764475" y="3798700"/>
                <a:ext cx="457500" cy="3828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med" w="med" type="oval"/>
              </a:ln>
            </p:spPr>
          </p:cxnSp>
          <p:sp>
            <p:nvSpPr>
              <p:cNvPr id="17" name="Google Shape;17;p52"/>
              <p:cNvSpPr/>
              <p:nvPr/>
            </p:nvSpPr>
            <p:spPr>
              <a:xfrm>
                <a:off x="2554150" y="4389100"/>
                <a:ext cx="768150" cy="693525"/>
              </a:xfrm>
              <a:custGeom>
                <a:rect b="b" l="l" r="r" t="t"/>
                <a:pathLst>
                  <a:path extrusionOk="0" h="27741" w="30726">
                    <a:moveTo>
                      <a:pt x="0" y="0"/>
                    </a:moveTo>
                    <a:lnTo>
                      <a:pt x="4565" y="14047"/>
                    </a:lnTo>
                    <a:lnTo>
                      <a:pt x="30726" y="27741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8" name="Google Shape;18;p52"/>
              <p:cNvSpPr/>
              <p:nvPr/>
            </p:nvSpPr>
            <p:spPr>
              <a:xfrm>
                <a:off x="2009850" y="3853600"/>
                <a:ext cx="1417775" cy="1593350"/>
              </a:xfrm>
              <a:custGeom>
                <a:rect b="b" l="l" r="r" t="t"/>
                <a:pathLst>
                  <a:path extrusionOk="0" h="63734" w="56711">
                    <a:moveTo>
                      <a:pt x="0" y="0"/>
                    </a:moveTo>
                    <a:lnTo>
                      <a:pt x="5619" y="19314"/>
                    </a:lnTo>
                    <a:lnTo>
                      <a:pt x="14398" y="24054"/>
                    </a:lnTo>
                    <a:lnTo>
                      <a:pt x="18260" y="40909"/>
                    </a:lnTo>
                    <a:lnTo>
                      <a:pt x="56711" y="6373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9" name="Google Shape;19;p52"/>
              <p:cNvSpPr/>
              <p:nvPr/>
            </p:nvSpPr>
            <p:spPr>
              <a:xfrm>
                <a:off x="1676275" y="3721925"/>
                <a:ext cx="1479225" cy="1874275"/>
              </a:xfrm>
              <a:custGeom>
                <a:rect b="b" l="l" r="r" t="t"/>
                <a:pathLst>
                  <a:path extrusionOk="0" h="74971" w="59169">
                    <a:moveTo>
                      <a:pt x="0" y="0"/>
                    </a:moveTo>
                    <a:lnTo>
                      <a:pt x="8076" y="28443"/>
                    </a:lnTo>
                    <a:lnTo>
                      <a:pt x="19313" y="35993"/>
                    </a:lnTo>
                    <a:lnTo>
                      <a:pt x="23351" y="51093"/>
                    </a:lnTo>
                    <a:lnTo>
                      <a:pt x="59169" y="74971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0" name="Google Shape;20;p52"/>
              <p:cNvSpPr/>
              <p:nvPr/>
            </p:nvSpPr>
            <p:spPr>
              <a:xfrm>
                <a:off x="359450" y="4064300"/>
                <a:ext cx="904200" cy="544275"/>
              </a:xfrm>
              <a:custGeom>
                <a:rect b="b" l="l" r="r" t="t"/>
                <a:pathLst>
                  <a:path extrusionOk="0" h="21771" w="36168">
                    <a:moveTo>
                      <a:pt x="0" y="21771"/>
                    </a:moveTo>
                    <a:lnTo>
                      <a:pt x="11763" y="6672"/>
                    </a:lnTo>
                    <a:lnTo>
                      <a:pt x="36168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1" name="Google Shape;21;p52"/>
              <p:cNvSpPr/>
              <p:nvPr/>
            </p:nvSpPr>
            <p:spPr>
              <a:xfrm>
                <a:off x="262875" y="4323275"/>
                <a:ext cx="1479225" cy="553050"/>
              </a:xfrm>
              <a:custGeom>
                <a:rect b="b" l="l" r="r" t="t"/>
                <a:pathLst>
                  <a:path extrusionOk="0" h="22122" w="59169">
                    <a:moveTo>
                      <a:pt x="0" y="22122"/>
                    </a:moveTo>
                    <a:lnTo>
                      <a:pt x="15100" y="17909"/>
                    </a:lnTo>
                    <a:lnTo>
                      <a:pt x="18962" y="7550"/>
                    </a:lnTo>
                    <a:lnTo>
                      <a:pt x="46703" y="0"/>
                    </a:lnTo>
                    <a:lnTo>
                      <a:pt x="59169" y="7901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2" name="Google Shape;22;p52"/>
              <p:cNvSpPr/>
              <p:nvPr/>
            </p:nvSpPr>
            <p:spPr>
              <a:xfrm>
                <a:off x="398950" y="4810500"/>
                <a:ext cx="724250" cy="632075"/>
              </a:xfrm>
              <a:custGeom>
                <a:rect b="b" l="l" r="r" t="t"/>
                <a:pathLst>
                  <a:path extrusionOk="0" h="25283" w="28970">
                    <a:moveTo>
                      <a:pt x="28970" y="0"/>
                    </a:moveTo>
                    <a:lnTo>
                      <a:pt x="25107" y="25283"/>
                    </a:lnTo>
                    <a:lnTo>
                      <a:pt x="0" y="21069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3" name="Google Shape;23;p52"/>
              <p:cNvSpPr/>
              <p:nvPr/>
            </p:nvSpPr>
            <p:spPr>
              <a:xfrm>
                <a:off x="1382175" y="4648075"/>
                <a:ext cx="408225" cy="684750"/>
              </a:xfrm>
              <a:custGeom>
                <a:rect b="b" l="l" r="r" t="t"/>
                <a:pathLst>
                  <a:path extrusionOk="0" h="27390" w="16329">
                    <a:moveTo>
                      <a:pt x="0" y="0"/>
                    </a:moveTo>
                    <a:lnTo>
                      <a:pt x="16329" y="2739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24" name="Google Shape;24;p52"/>
              <p:cNvCxnSpPr/>
              <p:nvPr/>
            </p:nvCxnSpPr>
            <p:spPr>
              <a:xfrm flipH="1" rot="10800000">
                <a:off x="1562150" y="4775350"/>
                <a:ext cx="324900" cy="180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med" w="med" type="oval"/>
              </a:ln>
            </p:spPr>
          </p:cxnSp>
        </p:grpSp>
        <p:grpSp>
          <p:nvGrpSpPr>
            <p:cNvPr id="25" name="Google Shape;25;p52"/>
            <p:cNvGrpSpPr/>
            <p:nvPr/>
          </p:nvGrpSpPr>
          <p:grpSpPr>
            <a:xfrm>
              <a:off x="7038750" y="-369875"/>
              <a:ext cx="2428750" cy="1546200"/>
              <a:chOff x="7038750" y="-369875"/>
              <a:chExt cx="2428750" cy="1546200"/>
            </a:xfrm>
          </p:grpSpPr>
          <p:sp>
            <p:nvSpPr>
              <p:cNvPr id="26" name="Google Shape;26;p52"/>
              <p:cNvSpPr/>
              <p:nvPr/>
            </p:nvSpPr>
            <p:spPr>
              <a:xfrm>
                <a:off x="7038750" y="530475"/>
                <a:ext cx="611800" cy="333725"/>
              </a:xfrm>
              <a:custGeom>
                <a:rect b="b" l="l" r="r" t="t"/>
                <a:pathLst>
                  <a:path extrusionOk="0" h="13349" w="24472">
                    <a:moveTo>
                      <a:pt x="0" y="0"/>
                    </a:moveTo>
                    <a:lnTo>
                      <a:pt x="9455" y="10985"/>
                    </a:lnTo>
                    <a:lnTo>
                      <a:pt x="24472" y="13349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7" name="Google Shape;27;p52"/>
              <p:cNvSpPr/>
              <p:nvPr/>
            </p:nvSpPr>
            <p:spPr>
              <a:xfrm>
                <a:off x="7069650" y="-324700"/>
                <a:ext cx="1056775" cy="1115900"/>
              </a:xfrm>
              <a:custGeom>
                <a:rect b="b" l="l" r="r" t="t"/>
                <a:pathLst>
                  <a:path extrusionOk="0" h="44636" w="42271">
                    <a:moveTo>
                      <a:pt x="1390" y="0"/>
                    </a:moveTo>
                    <a:lnTo>
                      <a:pt x="0" y="13488"/>
                    </a:lnTo>
                    <a:lnTo>
                      <a:pt x="21831" y="35875"/>
                    </a:lnTo>
                    <a:lnTo>
                      <a:pt x="31008" y="34624"/>
                    </a:lnTo>
                    <a:lnTo>
                      <a:pt x="42271" y="4463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8" name="Google Shape;28;p52"/>
              <p:cNvSpPr/>
              <p:nvPr/>
            </p:nvSpPr>
            <p:spPr>
              <a:xfrm>
                <a:off x="7767975" y="-369875"/>
                <a:ext cx="611825" cy="1042875"/>
              </a:xfrm>
              <a:custGeom>
                <a:rect b="b" l="l" r="r" t="t"/>
                <a:pathLst>
                  <a:path extrusionOk="0" h="41715" w="24473">
                    <a:moveTo>
                      <a:pt x="0" y="0"/>
                    </a:moveTo>
                    <a:lnTo>
                      <a:pt x="1947" y="19189"/>
                    </a:lnTo>
                    <a:lnTo>
                      <a:pt x="24473" y="4171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9" name="Google Shape;29;p52"/>
              <p:cNvSpPr/>
              <p:nvPr/>
            </p:nvSpPr>
            <p:spPr>
              <a:xfrm>
                <a:off x="8382900" y="-116850"/>
                <a:ext cx="945550" cy="615300"/>
              </a:xfrm>
              <a:custGeom>
                <a:rect b="b" l="l" r="r" t="t"/>
                <a:pathLst>
                  <a:path extrusionOk="0" h="24612" w="37822">
                    <a:moveTo>
                      <a:pt x="0" y="10707"/>
                    </a:moveTo>
                    <a:lnTo>
                      <a:pt x="14600" y="24612"/>
                    </a:lnTo>
                    <a:lnTo>
                      <a:pt x="37822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0" name="Google Shape;30;p52"/>
              <p:cNvSpPr/>
              <p:nvPr/>
            </p:nvSpPr>
            <p:spPr>
              <a:xfrm>
                <a:off x="8661000" y="637500"/>
                <a:ext cx="806500" cy="538825"/>
              </a:xfrm>
              <a:custGeom>
                <a:rect b="b" l="l" r="r" t="t"/>
                <a:pathLst>
                  <a:path extrusionOk="0" h="21553" w="32260">
                    <a:moveTo>
                      <a:pt x="0" y="21553"/>
                    </a:moveTo>
                    <a:lnTo>
                      <a:pt x="8343" y="0"/>
                    </a:lnTo>
                    <a:lnTo>
                      <a:pt x="32260" y="820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61"/>
          <p:cNvSpPr txBox="1"/>
          <p:nvPr>
            <p:ph type="title"/>
          </p:nvPr>
        </p:nvSpPr>
        <p:spPr>
          <a:xfrm>
            <a:off x="4720525" y="1910825"/>
            <a:ext cx="3560700" cy="129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6" name="Google Shape;406;p61"/>
          <p:cNvSpPr/>
          <p:nvPr/>
        </p:nvSpPr>
        <p:spPr>
          <a:xfrm>
            <a:off x="25" y="0"/>
            <a:ext cx="32184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407" name="Google Shape;407;p61"/>
          <p:cNvGrpSpPr/>
          <p:nvPr/>
        </p:nvGrpSpPr>
        <p:grpSpPr>
          <a:xfrm>
            <a:off x="-895968" y="-959604"/>
            <a:ext cx="11568351" cy="6410592"/>
            <a:chOff x="-895968" y="-959604"/>
            <a:chExt cx="11568351" cy="6410592"/>
          </a:xfrm>
        </p:grpSpPr>
        <p:grpSp>
          <p:nvGrpSpPr>
            <p:cNvPr id="408" name="Google Shape;408;p61"/>
            <p:cNvGrpSpPr/>
            <p:nvPr/>
          </p:nvGrpSpPr>
          <p:grpSpPr>
            <a:xfrm>
              <a:off x="-895968" y="1870800"/>
              <a:ext cx="3804305" cy="3580188"/>
              <a:chOff x="-895968" y="1870800"/>
              <a:chExt cx="3804305" cy="3580188"/>
            </a:xfrm>
          </p:grpSpPr>
          <p:grpSp>
            <p:nvGrpSpPr>
              <p:cNvPr id="409" name="Google Shape;409;p61"/>
              <p:cNvGrpSpPr/>
              <p:nvPr/>
            </p:nvGrpSpPr>
            <p:grpSpPr>
              <a:xfrm>
                <a:off x="310513" y="1870800"/>
                <a:ext cx="874175" cy="924325"/>
                <a:chOff x="3663075" y="2965900"/>
                <a:chExt cx="874175" cy="924325"/>
              </a:xfrm>
            </p:grpSpPr>
            <p:sp>
              <p:nvSpPr>
                <p:cNvPr id="410" name="Google Shape;410;p61"/>
                <p:cNvSpPr/>
                <p:nvPr/>
              </p:nvSpPr>
              <p:spPr>
                <a:xfrm>
                  <a:off x="4023400" y="2965900"/>
                  <a:ext cx="513850" cy="614125"/>
                </a:xfrm>
                <a:custGeom>
                  <a:rect b="b" l="l" r="r" t="t"/>
                  <a:pathLst>
                    <a:path extrusionOk="0" h="24565" w="20554">
                      <a:moveTo>
                        <a:pt x="0" y="0"/>
                      </a:moveTo>
                      <a:lnTo>
                        <a:pt x="5013" y="19677"/>
                      </a:lnTo>
                      <a:lnTo>
                        <a:pt x="20554" y="2456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11" name="Google Shape;411;p61"/>
                <p:cNvSpPr/>
                <p:nvPr/>
              </p:nvSpPr>
              <p:spPr>
                <a:xfrm>
                  <a:off x="3663075" y="3457825"/>
                  <a:ext cx="488775" cy="432400"/>
                </a:xfrm>
                <a:custGeom>
                  <a:rect b="b" l="l" r="r" t="t"/>
                  <a:pathLst>
                    <a:path extrusionOk="0" h="17296" w="19551">
                      <a:moveTo>
                        <a:pt x="19551" y="0"/>
                      </a:moveTo>
                      <a:lnTo>
                        <a:pt x="0" y="1729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sp>
          </p:grpSp>
          <p:sp>
            <p:nvSpPr>
              <p:cNvPr id="412" name="Google Shape;412;p61"/>
              <p:cNvSpPr/>
              <p:nvPr/>
            </p:nvSpPr>
            <p:spPr>
              <a:xfrm flipH="1" rot="793900">
                <a:off x="835619" y="2913149"/>
                <a:ext cx="593404" cy="733936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13" name="Google Shape;413;p61"/>
              <p:cNvSpPr/>
              <p:nvPr/>
            </p:nvSpPr>
            <p:spPr>
              <a:xfrm flipH="1" rot="-10735506">
                <a:off x="475285" y="4975463"/>
                <a:ext cx="905352" cy="467074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14" name="Google Shape;414;p61"/>
              <p:cNvSpPr/>
              <p:nvPr/>
            </p:nvSpPr>
            <p:spPr>
              <a:xfrm flipH="1" rot="-9653029">
                <a:off x="924122" y="4154511"/>
                <a:ext cx="416419" cy="525724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415" name="Google Shape;415;p61"/>
              <p:cNvCxnSpPr/>
              <p:nvPr/>
            </p:nvCxnSpPr>
            <p:spPr>
              <a:xfrm flipH="1" rot="9717450">
                <a:off x="1002024" y="4896247"/>
                <a:ext cx="1897506" cy="231579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416" name="Google Shape;416;p61"/>
              <p:cNvCxnSpPr/>
              <p:nvPr/>
            </p:nvCxnSpPr>
            <p:spPr>
              <a:xfrm flipH="1" rot="9717327">
                <a:off x="1511528" y="4507878"/>
                <a:ext cx="1406266" cy="162228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417" name="Google Shape;417;p61"/>
              <p:cNvSpPr/>
              <p:nvPr/>
            </p:nvSpPr>
            <p:spPr>
              <a:xfrm flipH="1" rot="9307273">
                <a:off x="-765311" y="3323196"/>
                <a:ext cx="1431350" cy="936875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18" name="Google Shape;418;p61"/>
              <p:cNvSpPr/>
              <p:nvPr/>
            </p:nvSpPr>
            <p:spPr>
              <a:xfrm flipH="1" rot="-9653029">
                <a:off x="2143512" y="2641055"/>
                <a:ext cx="265462" cy="1655226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19" name="Google Shape;419;p61"/>
              <p:cNvSpPr/>
              <p:nvPr/>
            </p:nvSpPr>
            <p:spPr>
              <a:xfrm flipH="1" rot="-9653029">
                <a:off x="1884209" y="2755564"/>
                <a:ext cx="208210" cy="1426191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20" name="Google Shape;420;p61"/>
              <p:cNvSpPr/>
              <p:nvPr/>
            </p:nvSpPr>
            <p:spPr>
              <a:xfrm flipH="1" rot="-9653029">
                <a:off x="450583" y="3216634"/>
                <a:ext cx="385193" cy="1801008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21" name="Google Shape;421;p61"/>
              <p:cNvSpPr/>
              <p:nvPr/>
            </p:nvSpPr>
            <p:spPr>
              <a:xfrm flipH="1" rot="-9653029">
                <a:off x="6208" y="3216634"/>
                <a:ext cx="385193" cy="1801008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422" name="Google Shape;422;p61"/>
            <p:cNvGrpSpPr/>
            <p:nvPr/>
          </p:nvGrpSpPr>
          <p:grpSpPr>
            <a:xfrm rot="-7922453">
              <a:off x="7506773" y="-474121"/>
              <a:ext cx="2549662" cy="2792840"/>
              <a:chOff x="-506098" y="3258526"/>
              <a:chExt cx="2549893" cy="2793093"/>
            </a:xfrm>
          </p:grpSpPr>
          <p:grpSp>
            <p:nvGrpSpPr>
              <p:cNvPr id="423" name="Google Shape;423;p61"/>
              <p:cNvGrpSpPr/>
              <p:nvPr/>
            </p:nvGrpSpPr>
            <p:grpSpPr>
              <a:xfrm>
                <a:off x="-485287" y="3935611"/>
                <a:ext cx="2529083" cy="2116008"/>
                <a:chOff x="-485287" y="3935611"/>
                <a:chExt cx="2529083" cy="2116008"/>
              </a:xfrm>
            </p:grpSpPr>
            <p:sp>
              <p:nvSpPr>
                <p:cNvPr id="424" name="Google Shape;424;p61"/>
                <p:cNvSpPr/>
                <p:nvPr/>
              </p:nvSpPr>
              <p:spPr>
                <a:xfrm rot="-1356795">
                  <a:off x="-431244" y="4123332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25" name="Google Shape;425;p61"/>
                <p:cNvSpPr/>
                <p:nvPr/>
              </p:nvSpPr>
              <p:spPr>
                <a:xfrm>
                  <a:off x="-304988" y="3999057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26" name="Google Shape;426;p61"/>
                <p:cNvSpPr/>
                <p:nvPr/>
              </p:nvSpPr>
              <p:spPr>
                <a:xfrm>
                  <a:off x="1271207" y="4046388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27" name="Google Shape;427;p61"/>
                <p:cNvSpPr/>
                <p:nvPr/>
              </p:nvSpPr>
              <p:spPr>
                <a:xfrm>
                  <a:off x="-202489" y="4719642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28" name="Google Shape;428;p61"/>
                <p:cNvSpPr/>
                <p:nvPr/>
              </p:nvSpPr>
              <p:spPr>
                <a:xfrm rot="-3569296">
                  <a:off x="689881" y="5118502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29" name="Google Shape;429;p61"/>
                <p:cNvSpPr/>
                <p:nvPr/>
              </p:nvSpPr>
              <p:spPr>
                <a:xfrm rot="-3569296">
                  <a:off x="599168" y="5093760"/>
                  <a:ext cx="1767323" cy="260742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430" name="Google Shape;430;p61"/>
              <p:cNvGrpSpPr/>
              <p:nvPr/>
            </p:nvGrpSpPr>
            <p:grpSpPr>
              <a:xfrm>
                <a:off x="-506098" y="3258526"/>
                <a:ext cx="487950" cy="452825"/>
                <a:chOff x="207240" y="4459226"/>
                <a:chExt cx="487950" cy="452825"/>
              </a:xfrm>
            </p:grpSpPr>
            <p:sp>
              <p:nvSpPr>
                <p:cNvPr id="431" name="Google Shape;431;p61"/>
                <p:cNvSpPr/>
                <p:nvPr/>
              </p:nvSpPr>
              <p:spPr>
                <a:xfrm>
                  <a:off x="207240" y="4662201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432" name="Google Shape;432;p61"/>
                <p:cNvCxnSpPr/>
                <p:nvPr/>
              </p:nvCxnSpPr>
              <p:spPr>
                <a:xfrm flipH="1" rot="10800000">
                  <a:off x="436890" y="4459226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62"/>
          <p:cNvSpPr/>
          <p:nvPr>
            <p:ph idx="2" type="pic"/>
          </p:nvPr>
        </p:nvSpPr>
        <p:spPr>
          <a:xfrm>
            <a:off x="-75" y="-15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35" name="Google Shape;435;p62"/>
          <p:cNvSpPr txBox="1"/>
          <p:nvPr>
            <p:ph type="title"/>
          </p:nvPr>
        </p:nvSpPr>
        <p:spPr>
          <a:xfrm>
            <a:off x="720000" y="3862050"/>
            <a:ext cx="7704000" cy="57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63"/>
          <p:cNvSpPr/>
          <p:nvPr/>
        </p:nvSpPr>
        <p:spPr>
          <a:xfrm>
            <a:off x="6541300" y="-13350"/>
            <a:ext cx="26427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438" name="Google Shape;438;p63"/>
          <p:cNvGrpSpPr/>
          <p:nvPr/>
        </p:nvGrpSpPr>
        <p:grpSpPr>
          <a:xfrm>
            <a:off x="-680804" y="-1634950"/>
            <a:ext cx="11375193" cy="8098742"/>
            <a:chOff x="-680804" y="-1634950"/>
            <a:chExt cx="11375193" cy="8098742"/>
          </a:xfrm>
        </p:grpSpPr>
        <p:grpSp>
          <p:nvGrpSpPr>
            <p:cNvPr id="439" name="Google Shape;439;p63"/>
            <p:cNvGrpSpPr/>
            <p:nvPr/>
          </p:nvGrpSpPr>
          <p:grpSpPr>
            <a:xfrm rot="3558506">
              <a:off x="-712084" y="3107325"/>
              <a:ext cx="3967091" cy="2185838"/>
              <a:chOff x="-1014003" y="2769134"/>
              <a:chExt cx="3967218" cy="2185908"/>
            </a:xfrm>
          </p:grpSpPr>
          <p:grpSp>
            <p:nvGrpSpPr>
              <p:cNvPr id="440" name="Google Shape;440;p63"/>
              <p:cNvGrpSpPr/>
              <p:nvPr/>
            </p:nvGrpSpPr>
            <p:grpSpPr>
              <a:xfrm>
                <a:off x="-1014003" y="2769134"/>
                <a:ext cx="3967218" cy="2185908"/>
                <a:chOff x="-1014003" y="2769134"/>
                <a:chExt cx="3967218" cy="2185908"/>
              </a:xfrm>
            </p:grpSpPr>
            <p:sp>
              <p:nvSpPr>
                <p:cNvPr id="441" name="Google Shape;441;p63"/>
                <p:cNvSpPr/>
                <p:nvPr/>
              </p:nvSpPr>
              <p:spPr>
                <a:xfrm rot="-1356795">
                  <a:off x="-959960" y="4154601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2" name="Google Shape;442;p63"/>
                <p:cNvSpPr/>
                <p:nvPr/>
              </p:nvSpPr>
              <p:spPr>
                <a:xfrm>
                  <a:off x="2269442" y="2769134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3" name="Google Shape;443;p63"/>
                <p:cNvSpPr/>
                <p:nvPr/>
              </p:nvSpPr>
              <p:spPr>
                <a:xfrm rot="-4279444">
                  <a:off x="1511604" y="4139327"/>
                  <a:ext cx="300586" cy="532350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4" name="Google Shape;444;p63"/>
                <p:cNvSpPr/>
                <p:nvPr/>
              </p:nvSpPr>
              <p:spPr>
                <a:xfrm>
                  <a:off x="-202489" y="4719642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5" name="Google Shape;445;p63"/>
                <p:cNvSpPr/>
                <p:nvPr/>
              </p:nvSpPr>
              <p:spPr>
                <a:xfrm rot="-6921637">
                  <a:off x="1483911" y="3971369"/>
                  <a:ext cx="956093" cy="220918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6" name="Google Shape;446;p63"/>
                <p:cNvSpPr/>
                <p:nvPr/>
              </p:nvSpPr>
              <p:spPr>
                <a:xfrm rot="-6921637">
                  <a:off x="1250975" y="3688069"/>
                  <a:ext cx="1767317" cy="260741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7" name="Google Shape;447;p63"/>
                <p:cNvSpPr/>
                <p:nvPr/>
              </p:nvSpPr>
              <p:spPr>
                <a:xfrm rot="-6921637">
                  <a:off x="1374310" y="3653457"/>
                  <a:ext cx="1995484" cy="340439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448" name="Google Shape;448;p63"/>
              <p:cNvGrpSpPr/>
              <p:nvPr/>
            </p:nvGrpSpPr>
            <p:grpSpPr>
              <a:xfrm>
                <a:off x="1105249" y="3821855"/>
                <a:ext cx="510692" cy="600520"/>
                <a:chOff x="1818587" y="5022555"/>
                <a:chExt cx="510692" cy="600520"/>
              </a:xfrm>
            </p:grpSpPr>
            <p:sp>
              <p:nvSpPr>
                <p:cNvPr id="449" name="Google Shape;449;p63"/>
                <p:cNvSpPr/>
                <p:nvPr/>
              </p:nvSpPr>
              <p:spPr>
                <a:xfrm rot="-2920630">
                  <a:off x="1830389" y="5232436"/>
                  <a:ext cx="487949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450" name="Google Shape;450;p63"/>
                <p:cNvCxnSpPr/>
                <p:nvPr/>
              </p:nvCxnSpPr>
              <p:spPr>
                <a:xfrm flipH="1" rot="7879064">
                  <a:off x="1912580" y="5031334"/>
                  <a:ext cx="171757" cy="327993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451" name="Google Shape;451;p63"/>
            <p:cNvGrpSpPr/>
            <p:nvPr/>
          </p:nvGrpSpPr>
          <p:grpSpPr>
            <a:xfrm>
              <a:off x="6862872" y="-1634950"/>
              <a:ext cx="3831518" cy="3989841"/>
              <a:chOff x="-942778" y="1870800"/>
              <a:chExt cx="3831518" cy="3989841"/>
            </a:xfrm>
          </p:grpSpPr>
          <p:grpSp>
            <p:nvGrpSpPr>
              <p:cNvPr id="452" name="Google Shape;452;p63"/>
              <p:cNvGrpSpPr/>
              <p:nvPr/>
            </p:nvGrpSpPr>
            <p:grpSpPr>
              <a:xfrm>
                <a:off x="310513" y="1870800"/>
                <a:ext cx="874175" cy="924325"/>
                <a:chOff x="3663075" y="2965900"/>
                <a:chExt cx="874175" cy="924325"/>
              </a:xfrm>
            </p:grpSpPr>
            <p:sp>
              <p:nvSpPr>
                <p:cNvPr id="453" name="Google Shape;453;p63"/>
                <p:cNvSpPr/>
                <p:nvPr/>
              </p:nvSpPr>
              <p:spPr>
                <a:xfrm>
                  <a:off x="4023400" y="2965900"/>
                  <a:ext cx="513850" cy="614125"/>
                </a:xfrm>
                <a:custGeom>
                  <a:rect b="b" l="l" r="r" t="t"/>
                  <a:pathLst>
                    <a:path extrusionOk="0" h="24565" w="20554">
                      <a:moveTo>
                        <a:pt x="0" y="0"/>
                      </a:moveTo>
                      <a:lnTo>
                        <a:pt x="5013" y="19677"/>
                      </a:lnTo>
                      <a:lnTo>
                        <a:pt x="20554" y="2456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54" name="Google Shape;454;p63"/>
                <p:cNvSpPr/>
                <p:nvPr/>
              </p:nvSpPr>
              <p:spPr>
                <a:xfrm>
                  <a:off x="3663075" y="3457825"/>
                  <a:ext cx="488775" cy="432400"/>
                </a:xfrm>
                <a:custGeom>
                  <a:rect b="b" l="l" r="r" t="t"/>
                  <a:pathLst>
                    <a:path extrusionOk="0" h="17296" w="19551">
                      <a:moveTo>
                        <a:pt x="19551" y="0"/>
                      </a:moveTo>
                      <a:lnTo>
                        <a:pt x="0" y="1729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sp>
          </p:grpSp>
          <p:sp>
            <p:nvSpPr>
              <p:cNvPr id="455" name="Google Shape;455;p63"/>
              <p:cNvSpPr/>
              <p:nvPr/>
            </p:nvSpPr>
            <p:spPr>
              <a:xfrm flipH="1" rot="793900">
                <a:off x="668694" y="3034224"/>
                <a:ext cx="593404" cy="733936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56" name="Google Shape;456;p63"/>
              <p:cNvSpPr/>
              <p:nvPr/>
            </p:nvSpPr>
            <p:spPr>
              <a:xfrm flipH="1" rot="-10735506">
                <a:off x="475285" y="4975463"/>
                <a:ext cx="905352" cy="467074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57" name="Google Shape;457;p63"/>
              <p:cNvSpPr/>
              <p:nvPr/>
            </p:nvSpPr>
            <p:spPr>
              <a:xfrm flipH="1" rot="-9653029">
                <a:off x="819447" y="4230211"/>
                <a:ext cx="416419" cy="525724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458" name="Google Shape;458;p63"/>
              <p:cNvCxnSpPr/>
              <p:nvPr/>
            </p:nvCxnSpPr>
            <p:spPr>
              <a:xfrm flipH="1" rot="9717450">
                <a:off x="1002024" y="4896247"/>
                <a:ext cx="1897506" cy="231579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459" name="Google Shape;459;p63"/>
              <p:cNvCxnSpPr/>
              <p:nvPr/>
            </p:nvCxnSpPr>
            <p:spPr>
              <a:xfrm flipH="1" rot="9717327">
                <a:off x="849628" y="5484603"/>
                <a:ext cx="1406266" cy="162228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460" name="Google Shape;460;p63"/>
              <p:cNvSpPr/>
              <p:nvPr/>
            </p:nvSpPr>
            <p:spPr>
              <a:xfrm flipH="1" rot="9307273">
                <a:off x="-765311" y="3323196"/>
                <a:ext cx="1431350" cy="936875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61" name="Google Shape;461;p63"/>
              <p:cNvSpPr/>
              <p:nvPr/>
            </p:nvSpPr>
            <p:spPr>
              <a:xfrm flipH="1" rot="-9653029">
                <a:off x="-455688" y="2360555"/>
                <a:ext cx="265462" cy="1655226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62" name="Google Shape;462;p63"/>
              <p:cNvSpPr/>
              <p:nvPr/>
            </p:nvSpPr>
            <p:spPr>
              <a:xfrm flipH="1" rot="-9653029">
                <a:off x="-714991" y="2475064"/>
                <a:ext cx="208210" cy="1426191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63" name="Google Shape;463;p63"/>
              <p:cNvSpPr/>
              <p:nvPr/>
            </p:nvSpPr>
            <p:spPr>
              <a:xfrm flipH="1" rot="-9653029">
                <a:off x="450583" y="3216634"/>
                <a:ext cx="385193" cy="1801008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64" name="Google Shape;464;p63"/>
              <p:cNvSpPr/>
              <p:nvPr/>
            </p:nvSpPr>
            <p:spPr>
              <a:xfrm flipH="1" rot="-9653029">
                <a:off x="6208" y="3216634"/>
                <a:ext cx="385193" cy="1801008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465" name="Google Shape;465;p63"/>
          <p:cNvSpPr txBox="1"/>
          <p:nvPr>
            <p:ph type="title"/>
          </p:nvPr>
        </p:nvSpPr>
        <p:spPr>
          <a:xfrm>
            <a:off x="720000" y="1382600"/>
            <a:ext cx="3519600" cy="1539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66" name="Google Shape;466;p63"/>
          <p:cNvSpPr txBox="1"/>
          <p:nvPr>
            <p:ph idx="1" type="subTitle"/>
          </p:nvPr>
        </p:nvSpPr>
        <p:spPr>
          <a:xfrm>
            <a:off x="720000" y="2921500"/>
            <a:ext cx="3519600" cy="8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467" name="Google Shape;467;p63"/>
          <p:cNvSpPr/>
          <p:nvPr>
            <p:ph idx="2" type="pic"/>
          </p:nvPr>
        </p:nvSpPr>
        <p:spPr>
          <a:xfrm>
            <a:off x="4537475" y="898750"/>
            <a:ext cx="3443700" cy="3475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sp>
      <p:grpSp>
        <p:nvGrpSpPr>
          <p:cNvPr id="468" name="Google Shape;468;p63"/>
          <p:cNvGrpSpPr/>
          <p:nvPr/>
        </p:nvGrpSpPr>
        <p:grpSpPr>
          <a:xfrm rot="837234">
            <a:off x="-562751" y="3895970"/>
            <a:ext cx="1590136" cy="1577599"/>
            <a:chOff x="2564625" y="2043726"/>
            <a:chExt cx="2416175" cy="2397125"/>
          </a:xfrm>
        </p:grpSpPr>
        <p:sp>
          <p:nvSpPr>
            <p:cNvPr id="469" name="Google Shape;469;p63"/>
            <p:cNvSpPr/>
            <p:nvPr/>
          </p:nvSpPr>
          <p:spPr>
            <a:xfrm>
              <a:off x="2564625" y="3196251"/>
              <a:ext cx="628650" cy="765176"/>
            </a:xfrm>
            <a:custGeom>
              <a:rect b="b" l="l" r="r" t="t"/>
              <a:pathLst>
                <a:path extrusionOk="0" h="569" w="467">
                  <a:moveTo>
                    <a:pt x="464" y="0"/>
                  </a:moveTo>
                  <a:cubicBezTo>
                    <a:pt x="464" y="0"/>
                    <a:pt x="0" y="482"/>
                    <a:pt x="173" y="561"/>
                  </a:cubicBezTo>
                  <a:cubicBezTo>
                    <a:pt x="183" y="566"/>
                    <a:pt x="195" y="569"/>
                    <a:pt x="207" y="569"/>
                  </a:cubicBezTo>
                  <a:cubicBezTo>
                    <a:pt x="284" y="569"/>
                    <a:pt x="389" y="479"/>
                    <a:pt x="467" y="400"/>
                  </a:cubicBezTo>
                  <a:cubicBezTo>
                    <a:pt x="467" y="400"/>
                    <a:pt x="467" y="400"/>
                    <a:pt x="467" y="400"/>
                  </a:cubicBezTo>
                  <a:cubicBezTo>
                    <a:pt x="389" y="479"/>
                    <a:pt x="284" y="569"/>
                    <a:pt x="207" y="569"/>
                  </a:cubicBezTo>
                  <a:cubicBezTo>
                    <a:pt x="195" y="569"/>
                    <a:pt x="183" y="566"/>
                    <a:pt x="173" y="561"/>
                  </a:cubicBezTo>
                  <a:cubicBezTo>
                    <a:pt x="433" y="268"/>
                    <a:pt x="433" y="268"/>
                    <a:pt x="433" y="268"/>
                  </a:cubicBezTo>
                  <a:cubicBezTo>
                    <a:pt x="420" y="174"/>
                    <a:pt x="429" y="90"/>
                    <a:pt x="445" y="37"/>
                  </a:cubicBezTo>
                  <a:cubicBezTo>
                    <a:pt x="449" y="23"/>
                    <a:pt x="455" y="11"/>
                    <a:pt x="464" y="0"/>
                  </a:cubicBezTo>
                  <a:cubicBezTo>
                    <a:pt x="464" y="0"/>
                    <a:pt x="464" y="0"/>
                    <a:pt x="46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63"/>
            <p:cNvSpPr/>
            <p:nvPr/>
          </p:nvSpPr>
          <p:spPr>
            <a:xfrm>
              <a:off x="2797988" y="3556613"/>
              <a:ext cx="395288" cy="404813"/>
            </a:xfrm>
            <a:custGeom>
              <a:rect b="b" l="l" r="r" t="t"/>
              <a:pathLst>
                <a:path extrusionOk="0" h="301" w="294">
                  <a:moveTo>
                    <a:pt x="260" y="0"/>
                  </a:moveTo>
                  <a:cubicBezTo>
                    <a:pt x="0" y="293"/>
                    <a:pt x="0" y="293"/>
                    <a:pt x="0" y="293"/>
                  </a:cubicBezTo>
                  <a:cubicBezTo>
                    <a:pt x="10" y="298"/>
                    <a:pt x="22" y="301"/>
                    <a:pt x="34" y="301"/>
                  </a:cubicBezTo>
                  <a:cubicBezTo>
                    <a:pt x="111" y="301"/>
                    <a:pt x="216" y="211"/>
                    <a:pt x="294" y="132"/>
                  </a:cubicBezTo>
                  <a:cubicBezTo>
                    <a:pt x="277" y="87"/>
                    <a:pt x="266" y="43"/>
                    <a:pt x="26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63"/>
            <p:cNvSpPr/>
            <p:nvPr/>
          </p:nvSpPr>
          <p:spPr>
            <a:xfrm>
              <a:off x="4358500" y="3196251"/>
              <a:ext cx="622300" cy="765176"/>
            </a:xfrm>
            <a:custGeom>
              <a:rect b="b" l="l" r="r" t="t"/>
              <a:pathLst>
                <a:path extrusionOk="0" h="568" w="462">
                  <a:moveTo>
                    <a:pt x="4" y="0"/>
                  </a:moveTo>
                  <a:cubicBezTo>
                    <a:pt x="12" y="11"/>
                    <a:pt x="18" y="23"/>
                    <a:pt x="22" y="36"/>
                  </a:cubicBezTo>
                  <a:cubicBezTo>
                    <a:pt x="38" y="89"/>
                    <a:pt x="47" y="174"/>
                    <a:pt x="34" y="267"/>
                  </a:cubicBezTo>
                  <a:cubicBezTo>
                    <a:pt x="294" y="560"/>
                    <a:pt x="294" y="560"/>
                    <a:pt x="294" y="560"/>
                  </a:cubicBezTo>
                  <a:cubicBezTo>
                    <a:pt x="283" y="565"/>
                    <a:pt x="272" y="568"/>
                    <a:pt x="260" y="568"/>
                  </a:cubicBezTo>
                  <a:cubicBezTo>
                    <a:pt x="183" y="568"/>
                    <a:pt x="78" y="479"/>
                    <a:pt x="0" y="399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78" y="479"/>
                    <a:pt x="183" y="568"/>
                    <a:pt x="260" y="568"/>
                  </a:cubicBezTo>
                  <a:cubicBezTo>
                    <a:pt x="272" y="568"/>
                    <a:pt x="283" y="565"/>
                    <a:pt x="294" y="560"/>
                  </a:cubicBezTo>
                  <a:cubicBezTo>
                    <a:pt x="462" y="483"/>
                    <a:pt x="26" y="23"/>
                    <a:pt x="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63"/>
            <p:cNvSpPr/>
            <p:nvPr/>
          </p:nvSpPr>
          <p:spPr>
            <a:xfrm>
              <a:off x="4358500" y="3556613"/>
              <a:ext cx="396875" cy="404813"/>
            </a:xfrm>
            <a:custGeom>
              <a:rect b="b" l="l" r="r" t="t"/>
              <a:pathLst>
                <a:path extrusionOk="0" h="301" w="294">
                  <a:moveTo>
                    <a:pt x="34" y="0"/>
                  </a:moveTo>
                  <a:cubicBezTo>
                    <a:pt x="28" y="43"/>
                    <a:pt x="17" y="88"/>
                    <a:pt x="0" y="132"/>
                  </a:cubicBezTo>
                  <a:cubicBezTo>
                    <a:pt x="78" y="212"/>
                    <a:pt x="183" y="301"/>
                    <a:pt x="260" y="301"/>
                  </a:cubicBezTo>
                  <a:cubicBezTo>
                    <a:pt x="272" y="301"/>
                    <a:pt x="283" y="298"/>
                    <a:pt x="294" y="293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63"/>
            <p:cNvSpPr/>
            <p:nvPr/>
          </p:nvSpPr>
          <p:spPr>
            <a:xfrm>
              <a:off x="3077388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233" y="154"/>
                  </a:moveTo>
                  <a:cubicBezTo>
                    <a:pt x="233" y="69"/>
                    <a:pt x="181" y="0"/>
                    <a:pt x="116" y="0"/>
                  </a:cubicBezTo>
                  <a:cubicBezTo>
                    <a:pt x="52" y="0"/>
                    <a:pt x="0" y="69"/>
                    <a:pt x="0" y="154"/>
                  </a:cubicBezTo>
                  <a:cubicBezTo>
                    <a:pt x="0" y="239"/>
                    <a:pt x="114" y="308"/>
                    <a:pt x="179" y="308"/>
                  </a:cubicBezTo>
                  <a:cubicBezTo>
                    <a:pt x="244" y="308"/>
                    <a:pt x="233" y="239"/>
                    <a:pt x="233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63"/>
            <p:cNvSpPr/>
            <p:nvPr/>
          </p:nvSpPr>
          <p:spPr>
            <a:xfrm>
              <a:off x="4147363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10" y="154"/>
                  </a:moveTo>
                  <a:cubicBezTo>
                    <a:pt x="10" y="69"/>
                    <a:pt x="63" y="0"/>
                    <a:pt x="127" y="0"/>
                  </a:cubicBezTo>
                  <a:cubicBezTo>
                    <a:pt x="192" y="0"/>
                    <a:pt x="244" y="69"/>
                    <a:pt x="244" y="154"/>
                  </a:cubicBezTo>
                  <a:cubicBezTo>
                    <a:pt x="244" y="239"/>
                    <a:pt x="129" y="308"/>
                    <a:pt x="65" y="308"/>
                  </a:cubicBezTo>
                  <a:cubicBezTo>
                    <a:pt x="0" y="308"/>
                    <a:pt x="10" y="239"/>
                    <a:pt x="10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63"/>
            <p:cNvSpPr/>
            <p:nvPr/>
          </p:nvSpPr>
          <p:spPr>
            <a:xfrm>
              <a:off x="3212325" y="2043726"/>
              <a:ext cx="1128713" cy="927099"/>
            </a:xfrm>
            <a:custGeom>
              <a:rect b="b" l="l" r="r" t="t"/>
              <a:pathLst>
                <a:path extrusionOk="0" h="689" w="838">
                  <a:moveTo>
                    <a:pt x="344" y="597"/>
                  </a:moveTo>
                  <a:cubicBezTo>
                    <a:pt x="340" y="597"/>
                    <a:pt x="336" y="593"/>
                    <a:pt x="336" y="589"/>
                  </a:cubicBezTo>
                  <a:cubicBezTo>
                    <a:pt x="336" y="568"/>
                    <a:pt x="336" y="568"/>
                    <a:pt x="336" y="568"/>
                  </a:cubicBezTo>
                  <a:cubicBezTo>
                    <a:pt x="336" y="564"/>
                    <a:pt x="340" y="561"/>
                    <a:pt x="344" y="561"/>
                  </a:cubicBezTo>
                  <a:cubicBezTo>
                    <a:pt x="494" y="561"/>
                    <a:pt x="494" y="561"/>
                    <a:pt x="494" y="561"/>
                  </a:cubicBezTo>
                  <a:cubicBezTo>
                    <a:pt x="498" y="561"/>
                    <a:pt x="501" y="564"/>
                    <a:pt x="501" y="568"/>
                  </a:cubicBezTo>
                  <a:cubicBezTo>
                    <a:pt x="501" y="589"/>
                    <a:pt x="501" y="589"/>
                    <a:pt x="501" y="589"/>
                  </a:cubicBezTo>
                  <a:cubicBezTo>
                    <a:pt x="501" y="593"/>
                    <a:pt x="498" y="597"/>
                    <a:pt x="494" y="597"/>
                  </a:cubicBezTo>
                  <a:cubicBezTo>
                    <a:pt x="344" y="597"/>
                    <a:pt x="344" y="597"/>
                    <a:pt x="344" y="597"/>
                  </a:cubicBezTo>
                  <a:moveTo>
                    <a:pt x="691" y="76"/>
                  </a:moveTo>
                  <a:cubicBezTo>
                    <a:pt x="649" y="116"/>
                    <a:pt x="543" y="145"/>
                    <a:pt x="419" y="145"/>
                  </a:cubicBezTo>
                  <a:cubicBezTo>
                    <a:pt x="294" y="145"/>
                    <a:pt x="188" y="116"/>
                    <a:pt x="147" y="76"/>
                  </a:cubicBezTo>
                  <a:cubicBezTo>
                    <a:pt x="147" y="76"/>
                    <a:pt x="147" y="76"/>
                    <a:pt x="147" y="76"/>
                  </a:cubicBezTo>
                  <a:cubicBezTo>
                    <a:pt x="109" y="100"/>
                    <a:pt x="76" y="129"/>
                    <a:pt x="50" y="161"/>
                  </a:cubicBezTo>
                  <a:cubicBezTo>
                    <a:pt x="97" y="181"/>
                    <a:pt x="132" y="239"/>
                    <a:pt x="132" y="309"/>
                  </a:cubicBezTo>
                  <a:cubicBezTo>
                    <a:pt x="132" y="394"/>
                    <a:pt x="143" y="463"/>
                    <a:pt x="78" y="463"/>
                  </a:cubicBezTo>
                  <a:cubicBezTo>
                    <a:pt x="56" y="463"/>
                    <a:pt x="27" y="455"/>
                    <a:pt x="0" y="440"/>
                  </a:cubicBezTo>
                  <a:cubicBezTo>
                    <a:pt x="52" y="584"/>
                    <a:pt x="220" y="689"/>
                    <a:pt x="419" y="689"/>
                  </a:cubicBezTo>
                  <a:cubicBezTo>
                    <a:pt x="618" y="689"/>
                    <a:pt x="786" y="584"/>
                    <a:pt x="838" y="440"/>
                  </a:cubicBezTo>
                  <a:cubicBezTo>
                    <a:pt x="810" y="455"/>
                    <a:pt x="782" y="463"/>
                    <a:pt x="760" y="463"/>
                  </a:cubicBezTo>
                  <a:cubicBezTo>
                    <a:pt x="695" y="463"/>
                    <a:pt x="705" y="394"/>
                    <a:pt x="705" y="309"/>
                  </a:cubicBezTo>
                  <a:cubicBezTo>
                    <a:pt x="705" y="239"/>
                    <a:pt x="740" y="181"/>
                    <a:pt x="788" y="161"/>
                  </a:cubicBezTo>
                  <a:cubicBezTo>
                    <a:pt x="762" y="129"/>
                    <a:pt x="729" y="100"/>
                    <a:pt x="691" y="76"/>
                  </a:cubicBezTo>
                  <a:cubicBezTo>
                    <a:pt x="691" y="76"/>
                    <a:pt x="691" y="76"/>
                    <a:pt x="691" y="76"/>
                  </a:cubicBezTo>
                  <a:moveTo>
                    <a:pt x="419" y="0"/>
                  </a:moveTo>
                  <a:cubicBezTo>
                    <a:pt x="324" y="0"/>
                    <a:pt x="237" y="24"/>
                    <a:pt x="166" y="64"/>
                  </a:cubicBezTo>
                  <a:cubicBezTo>
                    <a:pt x="201" y="94"/>
                    <a:pt x="291" y="124"/>
                    <a:pt x="419" y="124"/>
                  </a:cubicBezTo>
                  <a:cubicBezTo>
                    <a:pt x="547" y="124"/>
                    <a:pt x="637" y="94"/>
                    <a:pt x="672" y="64"/>
                  </a:cubicBezTo>
                  <a:cubicBezTo>
                    <a:pt x="601" y="24"/>
                    <a:pt x="513" y="0"/>
                    <a:pt x="41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63"/>
            <p:cNvSpPr/>
            <p:nvPr/>
          </p:nvSpPr>
          <p:spPr>
            <a:xfrm>
              <a:off x="3190100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67" y="0"/>
                  </a:moveTo>
                  <a:cubicBezTo>
                    <a:pt x="24" y="53"/>
                    <a:pt x="0" y="116"/>
                    <a:pt x="0" y="184"/>
                  </a:cubicBezTo>
                  <a:cubicBezTo>
                    <a:pt x="0" y="217"/>
                    <a:pt x="6" y="249"/>
                    <a:pt x="17" y="279"/>
                  </a:cubicBezTo>
                  <a:cubicBezTo>
                    <a:pt x="44" y="294"/>
                    <a:pt x="73" y="302"/>
                    <a:pt x="95" y="302"/>
                  </a:cubicBezTo>
                  <a:cubicBezTo>
                    <a:pt x="160" y="302"/>
                    <a:pt x="149" y="233"/>
                    <a:pt x="149" y="148"/>
                  </a:cubicBezTo>
                  <a:cubicBezTo>
                    <a:pt x="149" y="78"/>
                    <a:pt x="114" y="20"/>
                    <a:pt x="67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63"/>
            <p:cNvSpPr/>
            <p:nvPr/>
          </p:nvSpPr>
          <p:spPr>
            <a:xfrm>
              <a:off x="4147363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93" y="0"/>
                  </a:moveTo>
                  <a:cubicBezTo>
                    <a:pt x="45" y="20"/>
                    <a:pt x="10" y="78"/>
                    <a:pt x="10" y="148"/>
                  </a:cubicBezTo>
                  <a:cubicBezTo>
                    <a:pt x="10" y="233"/>
                    <a:pt x="0" y="302"/>
                    <a:pt x="65" y="302"/>
                  </a:cubicBezTo>
                  <a:cubicBezTo>
                    <a:pt x="87" y="302"/>
                    <a:pt x="115" y="294"/>
                    <a:pt x="143" y="279"/>
                  </a:cubicBezTo>
                  <a:cubicBezTo>
                    <a:pt x="154" y="249"/>
                    <a:pt x="160" y="217"/>
                    <a:pt x="160" y="184"/>
                  </a:cubicBezTo>
                  <a:cubicBezTo>
                    <a:pt x="160" y="116"/>
                    <a:pt x="135" y="53"/>
                    <a:pt x="93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63"/>
            <p:cNvSpPr/>
            <p:nvPr/>
          </p:nvSpPr>
          <p:spPr>
            <a:xfrm>
              <a:off x="3296463" y="2313601"/>
              <a:ext cx="960300" cy="374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63"/>
            <p:cNvSpPr/>
            <p:nvPr/>
          </p:nvSpPr>
          <p:spPr>
            <a:xfrm>
              <a:off x="3486963" y="2412026"/>
              <a:ext cx="1110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63"/>
            <p:cNvSpPr/>
            <p:nvPr/>
          </p:nvSpPr>
          <p:spPr>
            <a:xfrm>
              <a:off x="3953688" y="2412026"/>
              <a:ext cx="1128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63"/>
            <p:cNvSpPr/>
            <p:nvPr/>
          </p:nvSpPr>
          <p:spPr>
            <a:xfrm>
              <a:off x="3410763" y="2129451"/>
              <a:ext cx="731838" cy="109538"/>
            </a:xfrm>
            <a:custGeom>
              <a:rect b="b" l="l" r="r" t="t"/>
              <a:pathLst>
                <a:path extrusionOk="0" h="81" w="544">
                  <a:moveTo>
                    <a:pt x="525" y="0"/>
                  </a:moveTo>
                  <a:cubicBezTo>
                    <a:pt x="490" y="30"/>
                    <a:pt x="400" y="60"/>
                    <a:pt x="272" y="60"/>
                  </a:cubicBezTo>
                  <a:cubicBezTo>
                    <a:pt x="144" y="60"/>
                    <a:pt x="54" y="3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4"/>
                    <a:pt x="6" y="8"/>
                    <a:pt x="0" y="12"/>
                  </a:cubicBezTo>
                  <a:cubicBezTo>
                    <a:pt x="41" y="52"/>
                    <a:pt x="147" y="81"/>
                    <a:pt x="272" y="81"/>
                  </a:cubicBezTo>
                  <a:cubicBezTo>
                    <a:pt x="396" y="81"/>
                    <a:pt x="502" y="52"/>
                    <a:pt x="544" y="12"/>
                  </a:cubicBezTo>
                  <a:cubicBezTo>
                    <a:pt x="538" y="8"/>
                    <a:pt x="531" y="4"/>
                    <a:pt x="525" y="0"/>
                  </a:cubicBezTo>
                  <a:cubicBezTo>
                    <a:pt x="525" y="0"/>
                    <a:pt x="525" y="0"/>
                    <a:pt x="525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63"/>
            <p:cNvSpPr/>
            <p:nvPr/>
          </p:nvSpPr>
          <p:spPr>
            <a:xfrm>
              <a:off x="3664763" y="2799376"/>
              <a:ext cx="222250" cy="47625"/>
            </a:xfrm>
            <a:custGeom>
              <a:rect b="b" l="l" r="r" t="t"/>
              <a:pathLst>
                <a:path extrusionOk="0" h="36" w="165">
                  <a:moveTo>
                    <a:pt x="15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2"/>
                    <a:pt x="4" y="36"/>
                    <a:pt x="8" y="36"/>
                  </a:cubicBezTo>
                  <a:cubicBezTo>
                    <a:pt x="158" y="36"/>
                    <a:pt x="158" y="36"/>
                    <a:pt x="158" y="36"/>
                  </a:cubicBezTo>
                  <a:cubicBezTo>
                    <a:pt x="162" y="36"/>
                    <a:pt x="165" y="32"/>
                    <a:pt x="165" y="28"/>
                  </a:cubicBezTo>
                  <a:cubicBezTo>
                    <a:pt x="165" y="7"/>
                    <a:pt x="165" y="7"/>
                    <a:pt x="165" y="7"/>
                  </a:cubicBezTo>
                  <a:cubicBezTo>
                    <a:pt x="165" y="3"/>
                    <a:pt x="162" y="0"/>
                    <a:pt x="158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63"/>
            <p:cNvSpPr/>
            <p:nvPr/>
          </p:nvSpPr>
          <p:spPr>
            <a:xfrm>
              <a:off x="3406000" y="3780451"/>
              <a:ext cx="741364" cy="660400"/>
            </a:xfrm>
            <a:custGeom>
              <a:rect b="b" l="l" r="r" t="t"/>
              <a:pathLst>
                <a:path extrusionOk="0" h="490" w="551">
                  <a:moveTo>
                    <a:pt x="526" y="91"/>
                  </a:moveTo>
                  <a:cubicBezTo>
                    <a:pt x="498" y="0"/>
                    <a:pt x="276" y="10"/>
                    <a:pt x="276" y="10"/>
                  </a:cubicBezTo>
                  <a:cubicBezTo>
                    <a:pt x="276" y="10"/>
                    <a:pt x="276" y="10"/>
                    <a:pt x="276" y="10"/>
                  </a:cubicBezTo>
                  <a:cubicBezTo>
                    <a:pt x="275" y="10"/>
                    <a:pt x="53" y="0"/>
                    <a:pt x="25" y="91"/>
                  </a:cubicBezTo>
                  <a:cubicBezTo>
                    <a:pt x="0" y="175"/>
                    <a:pt x="7" y="395"/>
                    <a:pt x="236" y="481"/>
                  </a:cubicBezTo>
                  <a:cubicBezTo>
                    <a:pt x="262" y="490"/>
                    <a:pt x="290" y="490"/>
                    <a:pt x="315" y="481"/>
                  </a:cubicBezTo>
                  <a:cubicBezTo>
                    <a:pt x="545" y="395"/>
                    <a:pt x="551" y="175"/>
                    <a:pt x="526" y="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63"/>
            <p:cNvSpPr/>
            <p:nvPr/>
          </p:nvSpPr>
          <p:spPr>
            <a:xfrm>
              <a:off x="3188513" y="3045438"/>
              <a:ext cx="1176338" cy="1014413"/>
            </a:xfrm>
            <a:custGeom>
              <a:rect b="b" l="l" r="r" t="t"/>
              <a:pathLst>
                <a:path extrusionOk="0" h="754" w="874">
                  <a:moveTo>
                    <a:pt x="472" y="0"/>
                  </a:moveTo>
                  <a:cubicBezTo>
                    <a:pt x="450" y="0"/>
                    <a:pt x="437" y="1"/>
                    <a:pt x="437" y="1"/>
                  </a:cubicBezTo>
                  <a:cubicBezTo>
                    <a:pt x="437" y="1"/>
                    <a:pt x="423" y="0"/>
                    <a:pt x="401" y="0"/>
                  </a:cubicBezTo>
                  <a:cubicBezTo>
                    <a:pt x="311" y="0"/>
                    <a:pt x="76" y="10"/>
                    <a:pt x="0" y="112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66" y="447"/>
                    <a:pt x="3" y="512"/>
                  </a:cubicBezTo>
                  <a:cubicBezTo>
                    <a:pt x="35" y="598"/>
                    <a:pt x="90" y="683"/>
                    <a:pt x="178" y="754"/>
                  </a:cubicBezTo>
                  <a:cubicBezTo>
                    <a:pt x="173" y="707"/>
                    <a:pt x="178" y="665"/>
                    <a:pt x="186" y="638"/>
                  </a:cubicBezTo>
                  <a:cubicBezTo>
                    <a:pt x="195" y="609"/>
                    <a:pt x="224" y="590"/>
                    <a:pt x="260" y="578"/>
                  </a:cubicBezTo>
                  <a:cubicBezTo>
                    <a:pt x="199" y="532"/>
                    <a:pt x="161" y="463"/>
                    <a:pt x="161" y="386"/>
                  </a:cubicBezTo>
                  <a:cubicBezTo>
                    <a:pt x="161" y="248"/>
                    <a:pt x="284" y="137"/>
                    <a:pt x="437" y="137"/>
                  </a:cubicBezTo>
                  <a:cubicBezTo>
                    <a:pt x="589" y="137"/>
                    <a:pt x="712" y="248"/>
                    <a:pt x="712" y="386"/>
                  </a:cubicBezTo>
                  <a:cubicBezTo>
                    <a:pt x="712" y="463"/>
                    <a:pt x="674" y="532"/>
                    <a:pt x="614" y="578"/>
                  </a:cubicBezTo>
                  <a:cubicBezTo>
                    <a:pt x="649" y="590"/>
                    <a:pt x="678" y="609"/>
                    <a:pt x="687" y="638"/>
                  </a:cubicBezTo>
                  <a:cubicBezTo>
                    <a:pt x="695" y="665"/>
                    <a:pt x="700" y="707"/>
                    <a:pt x="695" y="754"/>
                  </a:cubicBezTo>
                  <a:cubicBezTo>
                    <a:pt x="783" y="683"/>
                    <a:pt x="838" y="598"/>
                    <a:pt x="870" y="512"/>
                  </a:cubicBezTo>
                  <a:cubicBezTo>
                    <a:pt x="807" y="448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808" y="272"/>
                    <a:pt x="808" y="272"/>
                    <a:pt x="808" y="272"/>
                  </a:cubicBezTo>
                  <a:cubicBezTo>
                    <a:pt x="873" y="112"/>
                    <a:pt x="873" y="112"/>
                    <a:pt x="873" y="112"/>
                  </a:cubicBezTo>
                  <a:cubicBezTo>
                    <a:pt x="873" y="112"/>
                    <a:pt x="873" y="112"/>
                    <a:pt x="874" y="113"/>
                  </a:cubicBezTo>
                  <a:cubicBezTo>
                    <a:pt x="799" y="10"/>
                    <a:pt x="562" y="0"/>
                    <a:pt x="472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63"/>
            <p:cNvSpPr/>
            <p:nvPr/>
          </p:nvSpPr>
          <p:spPr>
            <a:xfrm>
              <a:off x="3129775" y="3196251"/>
              <a:ext cx="209550" cy="371475"/>
            </a:xfrm>
            <a:custGeom>
              <a:rect b="b" l="l" r="r" t="t"/>
              <a:pathLst>
                <a:path extrusionOk="0" h="277" w="156">
                  <a:moveTo>
                    <a:pt x="44" y="0"/>
                  </a:moveTo>
                  <a:cubicBezTo>
                    <a:pt x="35" y="11"/>
                    <a:pt x="29" y="23"/>
                    <a:pt x="25" y="37"/>
                  </a:cubicBezTo>
                  <a:cubicBezTo>
                    <a:pt x="9" y="90"/>
                    <a:pt x="0" y="174"/>
                    <a:pt x="13" y="268"/>
                  </a:cubicBezTo>
                  <a:cubicBezTo>
                    <a:pt x="109" y="160"/>
                    <a:pt x="109" y="160"/>
                    <a:pt x="109" y="160"/>
                  </a:cubicBezTo>
                  <a:cubicBezTo>
                    <a:pt x="156" y="277"/>
                    <a:pt x="156" y="277"/>
                    <a:pt x="156" y="277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63"/>
            <p:cNvSpPr/>
            <p:nvPr/>
          </p:nvSpPr>
          <p:spPr>
            <a:xfrm>
              <a:off x="3147238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96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6" y="151"/>
                    <a:pt x="17" y="195"/>
                    <a:pt x="34" y="240"/>
                  </a:cubicBezTo>
                  <a:cubicBezTo>
                    <a:pt x="97" y="175"/>
                    <a:pt x="143" y="117"/>
                    <a:pt x="143" y="117"/>
                  </a:cubicBezTo>
                  <a:cubicBezTo>
                    <a:pt x="143" y="117"/>
                    <a:pt x="143" y="117"/>
                    <a:pt x="143" y="117"/>
                  </a:cubicBezTo>
                  <a:cubicBezTo>
                    <a:pt x="96" y="0"/>
                    <a:pt x="96" y="0"/>
                    <a:pt x="96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63"/>
            <p:cNvSpPr/>
            <p:nvPr/>
          </p:nvSpPr>
          <p:spPr>
            <a:xfrm>
              <a:off x="4275950" y="3196251"/>
              <a:ext cx="146050" cy="360363"/>
            </a:xfrm>
            <a:custGeom>
              <a:rect b="b" l="l" r="r" t="t"/>
              <a:pathLst>
                <a:path extrusionOk="0" h="268" w="109">
                  <a:moveTo>
                    <a:pt x="65" y="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96" y="268"/>
                    <a:pt x="96" y="268"/>
                    <a:pt x="96" y="268"/>
                  </a:cubicBezTo>
                  <a:cubicBezTo>
                    <a:pt x="109" y="175"/>
                    <a:pt x="100" y="90"/>
                    <a:pt x="84" y="37"/>
                  </a:cubicBezTo>
                  <a:cubicBezTo>
                    <a:pt x="80" y="24"/>
                    <a:pt x="74" y="12"/>
                    <a:pt x="66" y="1"/>
                  </a:cubicBezTo>
                  <a:cubicBezTo>
                    <a:pt x="65" y="0"/>
                    <a:pt x="65" y="0"/>
                    <a:pt x="65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63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14B9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63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63"/>
            <p:cNvSpPr/>
            <p:nvPr/>
          </p:nvSpPr>
          <p:spPr>
            <a:xfrm>
              <a:off x="4212450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47" y="0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46" y="176"/>
                    <a:pt x="109" y="240"/>
                  </a:cubicBezTo>
                  <a:cubicBezTo>
                    <a:pt x="126" y="196"/>
                    <a:pt x="137" y="151"/>
                    <a:pt x="143" y="108"/>
                  </a:cubicBezTo>
                  <a:cubicBezTo>
                    <a:pt x="47" y="0"/>
                    <a:pt x="47" y="0"/>
                    <a:pt x="4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63"/>
            <p:cNvSpPr/>
            <p:nvPr/>
          </p:nvSpPr>
          <p:spPr>
            <a:xfrm>
              <a:off x="3421875" y="3823313"/>
              <a:ext cx="708025" cy="392113"/>
            </a:xfrm>
            <a:custGeom>
              <a:rect b="b" l="l" r="r" t="t"/>
              <a:pathLst>
                <a:path extrusionOk="0" h="292" w="527">
                  <a:moveTo>
                    <a:pt x="87" y="0"/>
                  </a:moveTo>
                  <a:cubicBezTo>
                    <a:pt x="51" y="12"/>
                    <a:pt x="22" y="31"/>
                    <a:pt x="13" y="60"/>
                  </a:cubicBezTo>
                  <a:cubicBezTo>
                    <a:pt x="5" y="87"/>
                    <a:pt x="0" y="129"/>
                    <a:pt x="5" y="176"/>
                  </a:cubicBezTo>
                  <a:cubicBezTo>
                    <a:pt x="55" y="215"/>
                    <a:pt x="114" y="250"/>
                    <a:pt x="186" y="278"/>
                  </a:cubicBezTo>
                  <a:cubicBezTo>
                    <a:pt x="211" y="287"/>
                    <a:pt x="237" y="292"/>
                    <a:pt x="264" y="292"/>
                  </a:cubicBezTo>
                  <a:cubicBezTo>
                    <a:pt x="290" y="292"/>
                    <a:pt x="316" y="287"/>
                    <a:pt x="341" y="278"/>
                  </a:cubicBezTo>
                  <a:cubicBezTo>
                    <a:pt x="413" y="250"/>
                    <a:pt x="473" y="215"/>
                    <a:pt x="522" y="176"/>
                  </a:cubicBezTo>
                  <a:cubicBezTo>
                    <a:pt x="527" y="129"/>
                    <a:pt x="522" y="87"/>
                    <a:pt x="514" y="60"/>
                  </a:cubicBezTo>
                  <a:cubicBezTo>
                    <a:pt x="505" y="31"/>
                    <a:pt x="476" y="12"/>
                    <a:pt x="441" y="0"/>
                  </a:cubicBezTo>
                  <a:cubicBezTo>
                    <a:pt x="393" y="36"/>
                    <a:pt x="331" y="58"/>
                    <a:pt x="264" y="58"/>
                  </a:cubicBezTo>
                  <a:cubicBezTo>
                    <a:pt x="196" y="58"/>
                    <a:pt x="134" y="36"/>
                    <a:pt x="87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63"/>
            <p:cNvSpPr/>
            <p:nvPr/>
          </p:nvSpPr>
          <p:spPr>
            <a:xfrm>
              <a:off x="3406000" y="3229588"/>
              <a:ext cx="741300" cy="671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63"/>
            <p:cNvSpPr/>
            <p:nvPr/>
          </p:nvSpPr>
          <p:spPr>
            <a:xfrm>
              <a:off x="3450450" y="3269276"/>
              <a:ext cx="652500" cy="590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63"/>
            <p:cNvSpPr/>
            <p:nvPr/>
          </p:nvSpPr>
          <p:spPr>
            <a:xfrm>
              <a:off x="3477438" y="3294676"/>
              <a:ext cx="598500" cy="541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CUSTOM_10_1_1"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64"/>
          <p:cNvSpPr/>
          <p:nvPr/>
        </p:nvSpPr>
        <p:spPr>
          <a:xfrm rot="-5400000">
            <a:off x="4390200" y="377100"/>
            <a:ext cx="3762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497" name="Google Shape;497;p64"/>
          <p:cNvGrpSpPr/>
          <p:nvPr/>
        </p:nvGrpSpPr>
        <p:grpSpPr>
          <a:xfrm>
            <a:off x="-242025" y="-70275"/>
            <a:ext cx="9829475" cy="5400125"/>
            <a:chOff x="-242025" y="-70275"/>
            <a:chExt cx="9829475" cy="5400125"/>
          </a:xfrm>
        </p:grpSpPr>
        <p:grpSp>
          <p:nvGrpSpPr>
            <p:cNvPr id="498" name="Google Shape;498;p64"/>
            <p:cNvGrpSpPr/>
            <p:nvPr/>
          </p:nvGrpSpPr>
          <p:grpSpPr>
            <a:xfrm>
              <a:off x="-242025" y="2412475"/>
              <a:ext cx="1892050" cy="2917375"/>
              <a:chOff x="-242025" y="2412475"/>
              <a:chExt cx="1892050" cy="2917375"/>
            </a:xfrm>
          </p:grpSpPr>
          <p:sp>
            <p:nvSpPr>
              <p:cNvPr id="499" name="Google Shape;499;p64"/>
              <p:cNvSpPr/>
              <p:nvPr/>
            </p:nvSpPr>
            <p:spPr>
              <a:xfrm>
                <a:off x="-117100" y="2584250"/>
                <a:ext cx="327900" cy="675325"/>
              </a:xfrm>
              <a:custGeom>
                <a:rect b="b" l="l" r="r" t="t"/>
                <a:pathLst>
                  <a:path extrusionOk="0" h="27013" w="13116">
                    <a:moveTo>
                      <a:pt x="13116" y="0"/>
                    </a:moveTo>
                    <a:lnTo>
                      <a:pt x="0" y="2701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00" name="Google Shape;500;p64"/>
              <p:cNvSpPr/>
              <p:nvPr/>
            </p:nvSpPr>
            <p:spPr>
              <a:xfrm>
                <a:off x="-242025" y="2412475"/>
                <a:ext cx="792450" cy="1132075"/>
              </a:xfrm>
              <a:custGeom>
                <a:rect b="b" l="l" r="r" t="t"/>
                <a:pathLst>
                  <a:path extrusionOk="0" h="45283" w="31698">
                    <a:moveTo>
                      <a:pt x="25608" y="0"/>
                    </a:moveTo>
                    <a:lnTo>
                      <a:pt x="31698" y="11867"/>
                    </a:lnTo>
                    <a:lnTo>
                      <a:pt x="19050" y="36226"/>
                    </a:lnTo>
                    <a:lnTo>
                      <a:pt x="0" y="4528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01" name="Google Shape;501;p64"/>
              <p:cNvSpPr/>
              <p:nvPr/>
            </p:nvSpPr>
            <p:spPr>
              <a:xfrm>
                <a:off x="148350" y="3337650"/>
                <a:ext cx="249825" cy="714375"/>
              </a:xfrm>
              <a:custGeom>
                <a:rect b="b" l="l" r="r" t="t"/>
                <a:pathLst>
                  <a:path extrusionOk="0" h="28575" w="9993">
                    <a:moveTo>
                      <a:pt x="9993" y="0"/>
                    </a:moveTo>
                    <a:lnTo>
                      <a:pt x="0" y="12804"/>
                    </a:lnTo>
                    <a:lnTo>
                      <a:pt x="0" y="285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grpSp>
            <p:nvGrpSpPr>
              <p:cNvPr id="502" name="Google Shape;502;p64"/>
              <p:cNvGrpSpPr/>
              <p:nvPr/>
            </p:nvGrpSpPr>
            <p:grpSpPr>
              <a:xfrm>
                <a:off x="483550" y="4393180"/>
                <a:ext cx="545964" cy="516522"/>
                <a:chOff x="483550" y="4393180"/>
                <a:chExt cx="545964" cy="516522"/>
              </a:xfrm>
            </p:grpSpPr>
            <p:sp>
              <p:nvSpPr>
                <p:cNvPr id="503" name="Google Shape;503;p64"/>
                <p:cNvSpPr/>
                <p:nvPr/>
              </p:nvSpPr>
              <p:spPr>
                <a:xfrm rot="1314723">
                  <a:off x="512546" y="4577815"/>
                  <a:ext cx="487972" cy="249861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504" name="Google Shape;504;p64"/>
                <p:cNvCxnSpPr/>
                <p:nvPr/>
              </p:nvCxnSpPr>
              <p:spPr>
                <a:xfrm flipH="1" rot="-9485236">
                  <a:off x="798224" y="4413435"/>
                  <a:ext cx="172028" cy="32790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cxnSp>
            <p:nvCxnSpPr>
              <p:cNvPr id="505" name="Google Shape;505;p64"/>
              <p:cNvCxnSpPr/>
              <p:nvPr/>
            </p:nvCxnSpPr>
            <p:spPr>
              <a:xfrm flipH="1">
                <a:off x="773725" y="4593950"/>
                <a:ext cx="876300" cy="735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506" name="Google Shape;506;p64"/>
            <p:cNvGrpSpPr/>
            <p:nvPr/>
          </p:nvGrpSpPr>
          <p:grpSpPr>
            <a:xfrm>
              <a:off x="8178225" y="-70275"/>
              <a:ext cx="1409225" cy="1167200"/>
              <a:chOff x="8178225" y="-70275"/>
              <a:chExt cx="1409225" cy="1167200"/>
            </a:xfrm>
          </p:grpSpPr>
          <p:sp>
            <p:nvSpPr>
              <p:cNvPr id="507" name="Google Shape;507;p64"/>
              <p:cNvSpPr/>
              <p:nvPr/>
            </p:nvSpPr>
            <p:spPr>
              <a:xfrm>
                <a:off x="8178225" y="265450"/>
                <a:ext cx="1237475" cy="831475"/>
              </a:xfrm>
              <a:custGeom>
                <a:rect b="b" l="l" r="r" t="t"/>
                <a:pathLst>
                  <a:path extrusionOk="0" h="33259" w="49499">
                    <a:moveTo>
                      <a:pt x="0" y="0"/>
                    </a:moveTo>
                    <a:lnTo>
                      <a:pt x="8588" y="7807"/>
                    </a:lnTo>
                    <a:lnTo>
                      <a:pt x="7807" y="15459"/>
                    </a:lnTo>
                    <a:lnTo>
                      <a:pt x="28887" y="33259"/>
                    </a:lnTo>
                    <a:lnTo>
                      <a:pt x="49499" y="3060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08" name="Google Shape;508;p64"/>
              <p:cNvSpPr/>
              <p:nvPr/>
            </p:nvSpPr>
            <p:spPr>
              <a:xfrm>
                <a:off x="8513950" y="347425"/>
                <a:ext cx="1073500" cy="480150"/>
              </a:xfrm>
              <a:custGeom>
                <a:rect b="b" l="l" r="r" t="t"/>
                <a:pathLst>
                  <a:path extrusionOk="0" h="19206" w="42940">
                    <a:moveTo>
                      <a:pt x="0" y="0"/>
                    </a:moveTo>
                    <a:lnTo>
                      <a:pt x="17644" y="1093"/>
                    </a:lnTo>
                    <a:lnTo>
                      <a:pt x="42940" y="19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09" name="Google Shape;509;p64"/>
              <p:cNvSpPr/>
              <p:nvPr/>
            </p:nvSpPr>
            <p:spPr>
              <a:xfrm>
                <a:off x="8447575" y="-70275"/>
                <a:ext cx="523100" cy="316200"/>
              </a:xfrm>
              <a:custGeom>
                <a:rect b="b" l="l" r="r" t="t"/>
                <a:pathLst>
                  <a:path extrusionOk="0" h="12648" w="20924">
                    <a:moveTo>
                      <a:pt x="0" y="8588"/>
                    </a:moveTo>
                    <a:lnTo>
                      <a:pt x="15303" y="0"/>
                    </a:lnTo>
                    <a:lnTo>
                      <a:pt x="20924" y="12648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510" name="Google Shape;510;p6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11" name="Google Shape;511;p64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512" name="Google Shape;512;p64"/>
          <p:cNvGrpSpPr/>
          <p:nvPr/>
        </p:nvGrpSpPr>
        <p:grpSpPr>
          <a:xfrm rot="954096">
            <a:off x="-248259" y="3679801"/>
            <a:ext cx="768129" cy="1518746"/>
            <a:chOff x="5778071" y="4357000"/>
            <a:chExt cx="872179" cy="1724474"/>
          </a:xfrm>
        </p:grpSpPr>
        <p:sp>
          <p:nvSpPr>
            <p:cNvPr id="513" name="Google Shape;513;p64"/>
            <p:cNvSpPr/>
            <p:nvPr/>
          </p:nvSpPr>
          <p:spPr>
            <a:xfrm>
              <a:off x="5778071" y="4357000"/>
              <a:ext cx="847575" cy="812075"/>
            </a:xfrm>
            <a:custGeom>
              <a:rect b="b" l="l" r="r" t="t"/>
              <a:pathLst>
                <a:path extrusionOk="0" h="472" w="493">
                  <a:moveTo>
                    <a:pt x="493" y="132"/>
                  </a:moveTo>
                  <a:cubicBezTo>
                    <a:pt x="493" y="346"/>
                    <a:pt x="493" y="346"/>
                    <a:pt x="493" y="346"/>
                  </a:cubicBezTo>
                  <a:cubicBezTo>
                    <a:pt x="493" y="366"/>
                    <a:pt x="482" y="386"/>
                    <a:pt x="465" y="397"/>
                  </a:cubicBezTo>
                  <a:cubicBezTo>
                    <a:pt x="455" y="403"/>
                    <a:pt x="445" y="409"/>
                    <a:pt x="434" y="414"/>
                  </a:cubicBezTo>
                  <a:cubicBezTo>
                    <a:pt x="319" y="472"/>
                    <a:pt x="173" y="471"/>
                    <a:pt x="59" y="413"/>
                  </a:cubicBezTo>
                  <a:cubicBezTo>
                    <a:pt x="48" y="407"/>
                    <a:pt x="38" y="401"/>
                    <a:pt x="28" y="395"/>
                  </a:cubicBezTo>
                  <a:cubicBezTo>
                    <a:pt x="10" y="384"/>
                    <a:pt x="0" y="365"/>
                    <a:pt x="0" y="34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13"/>
                    <a:pt x="10" y="94"/>
                    <a:pt x="28" y="83"/>
                  </a:cubicBezTo>
                  <a:cubicBezTo>
                    <a:pt x="156" y="1"/>
                    <a:pt x="336" y="0"/>
                    <a:pt x="465" y="81"/>
                  </a:cubicBezTo>
                  <a:cubicBezTo>
                    <a:pt x="482" y="92"/>
                    <a:pt x="493" y="111"/>
                    <a:pt x="493" y="1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64"/>
            <p:cNvSpPr/>
            <p:nvPr/>
          </p:nvSpPr>
          <p:spPr>
            <a:xfrm>
              <a:off x="5879026" y="4903930"/>
              <a:ext cx="645666" cy="265145"/>
            </a:xfrm>
            <a:custGeom>
              <a:rect b="b" l="l" r="r" t="t"/>
              <a:pathLst>
                <a:path extrusionOk="0" h="154" w="375">
                  <a:moveTo>
                    <a:pt x="375" y="96"/>
                  </a:moveTo>
                  <a:cubicBezTo>
                    <a:pt x="260" y="154"/>
                    <a:pt x="114" y="153"/>
                    <a:pt x="0" y="95"/>
                  </a:cubicBezTo>
                  <a:cubicBezTo>
                    <a:pt x="0" y="81"/>
                    <a:pt x="8" y="68"/>
                    <a:pt x="21" y="60"/>
                  </a:cubicBezTo>
                  <a:cubicBezTo>
                    <a:pt x="118" y="0"/>
                    <a:pt x="256" y="0"/>
                    <a:pt x="354" y="59"/>
                  </a:cubicBezTo>
                  <a:cubicBezTo>
                    <a:pt x="367" y="67"/>
                    <a:pt x="375" y="81"/>
                    <a:pt x="375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64"/>
            <p:cNvSpPr/>
            <p:nvPr/>
          </p:nvSpPr>
          <p:spPr>
            <a:xfrm>
              <a:off x="5849072" y="4481252"/>
              <a:ext cx="705600" cy="407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64"/>
            <p:cNvSpPr/>
            <p:nvPr/>
          </p:nvSpPr>
          <p:spPr>
            <a:xfrm>
              <a:off x="5965559" y="4585535"/>
              <a:ext cx="143100" cy="196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64"/>
            <p:cNvSpPr/>
            <p:nvPr/>
          </p:nvSpPr>
          <p:spPr>
            <a:xfrm>
              <a:off x="6295048" y="4585535"/>
              <a:ext cx="143100" cy="196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64"/>
            <p:cNvSpPr/>
            <p:nvPr/>
          </p:nvSpPr>
          <p:spPr>
            <a:xfrm>
              <a:off x="5893396" y="5196463"/>
              <a:ext cx="145200" cy="438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64"/>
            <p:cNvSpPr/>
            <p:nvPr/>
          </p:nvSpPr>
          <p:spPr>
            <a:xfrm>
              <a:off x="5806264" y="5475806"/>
              <a:ext cx="310942" cy="504012"/>
            </a:xfrm>
            <a:custGeom>
              <a:rect b="b" l="l" r="r" t="t"/>
              <a:pathLst>
                <a:path extrusionOk="0" h="381" w="235">
                  <a:moveTo>
                    <a:pt x="183" y="381"/>
                  </a:moveTo>
                  <a:cubicBezTo>
                    <a:pt x="52" y="381"/>
                    <a:pt x="52" y="381"/>
                    <a:pt x="52" y="381"/>
                  </a:cubicBezTo>
                  <a:cubicBezTo>
                    <a:pt x="33" y="308"/>
                    <a:pt x="0" y="167"/>
                    <a:pt x="5" y="130"/>
                  </a:cubicBezTo>
                  <a:cubicBezTo>
                    <a:pt x="10" y="99"/>
                    <a:pt x="58" y="49"/>
                    <a:pt x="95" y="14"/>
                  </a:cubicBezTo>
                  <a:cubicBezTo>
                    <a:pt x="97" y="12"/>
                    <a:pt x="99" y="10"/>
                    <a:pt x="101" y="8"/>
                  </a:cubicBezTo>
                  <a:cubicBezTo>
                    <a:pt x="110" y="0"/>
                    <a:pt x="125" y="0"/>
                    <a:pt x="134" y="8"/>
                  </a:cubicBezTo>
                  <a:cubicBezTo>
                    <a:pt x="136" y="10"/>
                    <a:pt x="138" y="12"/>
                    <a:pt x="140" y="14"/>
                  </a:cubicBezTo>
                  <a:cubicBezTo>
                    <a:pt x="178" y="49"/>
                    <a:pt x="225" y="99"/>
                    <a:pt x="230" y="130"/>
                  </a:cubicBezTo>
                  <a:cubicBezTo>
                    <a:pt x="235" y="167"/>
                    <a:pt x="202" y="308"/>
                    <a:pt x="183" y="3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64"/>
            <p:cNvSpPr/>
            <p:nvPr/>
          </p:nvSpPr>
          <p:spPr>
            <a:xfrm>
              <a:off x="5866915" y="5950773"/>
              <a:ext cx="189641" cy="29045"/>
            </a:xfrm>
            <a:custGeom>
              <a:rect b="b" l="l" r="r" t="t"/>
              <a:pathLst>
                <a:path extrusionOk="0" h="22" w="143">
                  <a:moveTo>
                    <a:pt x="0" y="0"/>
                  </a:moveTo>
                  <a:cubicBezTo>
                    <a:pt x="2" y="8"/>
                    <a:pt x="4" y="15"/>
                    <a:pt x="6" y="22"/>
                  </a:cubicBezTo>
                  <a:cubicBezTo>
                    <a:pt x="137" y="22"/>
                    <a:pt x="137" y="22"/>
                    <a:pt x="137" y="22"/>
                  </a:cubicBezTo>
                  <a:cubicBezTo>
                    <a:pt x="139" y="15"/>
                    <a:pt x="141" y="8"/>
                    <a:pt x="14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64"/>
            <p:cNvSpPr/>
            <p:nvPr/>
          </p:nvSpPr>
          <p:spPr>
            <a:xfrm>
              <a:off x="5778074" y="5979817"/>
              <a:ext cx="366468" cy="101657"/>
            </a:xfrm>
            <a:custGeom>
              <a:rect b="b" l="l" r="r" t="t"/>
              <a:pathLst>
                <a:path extrusionOk="0" h="77" w="277">
                  <a:moveTo>
                    <a:pt x="228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36" y="0"/>
                    <a:pt x="23" y="10"/>
                    <a:pt x="17" y="26"/>
                  </a:cubicBezTo>
                  <a:cubicBezTo>
                    <a:pt x="3" y="62"/>
                    <a:pt x="3" y="62"/>
                    <a:pt x="3" y="62"/>
                  </a:cubicBezTo>
                  <a:cubicBezTo>
                    <a:pt x="0" y="69"/>
                    <a:pt x="5" y="77"/>
                    <a:pt x="11" y="77"/>
                  </a:cubicBezTo>
                  <a:cubicBezTo>
                    <a:pt x="267" y="77"/>
                    <a:pt x="267" y="77"/>
                    <a:pt x="267" y="77"/>
                  </a:cubicBezTo>
                  <a:cubicBezTo>
                    <a:pt x="273" y="77"/>
                    <a:pt x="277" y="69"/>
                    <a:pt x="275" y="62"/>
                  </a:cubicBezTo>
                  <a:cubicBezTo>
                    <a:pt x="261" y="26"/>
                    <a:pt x="261" y="26"/>
                    <a:pt x="261" y="26"/>
                  </a:cubicBezTo>
                  <a:cubicBezTo>
                    <a:pt x="255" y="10"/>
                    <a:pt x="242" y="0"/>
                    <a:pt x="2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64"/>
            <p:cNvSpPr/>
            <p:nvPr/>
          </p:nvSpPr>
          <p:spPr>
            <a:xfrm>
              <a:off x="5778074" y="6052429"/>
              <a:ext cx="366468" cy="29045"/>
            </a:xfrm>
            <a:custGeom>
              <a:rect b="b" l="l" r="r" t="t"/>
              <a:pathLst>
                <a:path extrusionOk="0" h="22" w="277">
                  <a:moveTo>
                    <a:pt x="272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0" y="14"/>
                    <a:pt x="5" y="22"/>
                    <a:pt x="11" y="22"/>
                  </a:cubicBezTo>
                  <a:cubicBezTo>
                    <a:pt x="267" y="22"/>
                    <a:pt x="267" y="22"/>
                    <a:pt x="267" y="22"/>
                  </a:cubicBezTo>
                  <a:cubicBezTo>
                    <a:pt x="273" y="22"/>
                    <a:pt x="277" y="14"/>
                    <a:pt x="275" y="7"/>
                  </a:cubicBezTo>
                  <a:lnTo>
                    <a:pt x="2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64"/>
            <p:cNvSpPr/>
            <p:nvPr/>
          </p:nvSpPr>
          <p:spPr>
            <a:xfrm>
              <a:off x="5895959" y="5524498"/>
              <a:ext cx="128136" cy="128139"/>
            </a:xfrm>
            <a:custGeom>
              <a:rect b="b" l="l" r="r" t="t"/>
              <a:pathLst>
                <a:path extrusionOk="0" h="97" w="97">
                  <a:moveTo>
                    <a:pt x="93" y="55"/>
                  </a:move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45" y="97"/>
                    <a:pt x="41" y="93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0" y="51"/>
                    <a:pt x="0" y="45"/>
                    <a:pt x="4" y="41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0"/>
                    <a:pt x="51" y="0"/>
                    <a:pt x="55" y="4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7" y="45"/>
                    <a:pt x="97" y="51"/>
                    <a:pt x="93" y="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64"/>
            <p:cNvSpPr/>
            <p:nvPr/>
          </p:nvSpPr>
          <p:spPr>
            <a:xfrm>
              <a:off x="6397395" y="5196463"/>
              <a:ext cx="146100" cy="438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64"/>
            <p:cNvSpPr/>
            <p:nvPr/>
          </p:nvSpPr>
          <p:spPr>
            <a:xfrm>
              <a:off x="6310263" y="5475806"/>
              <a:ext cx="312650" cy="504012"/>
            </a:xfrm>
            <a:custGeom>
              <a:rect b="b" l="l" r="r" t="t"/>
              <a:pathLst>
                <a:path extrusionOk="0" h="381" w="236">
                  <a:moveTo>
                    <a:pt x="183" y="381"/>
                  </a:moveTo>
                  <a:cubicBezTo>
                    <a:pt x="52" y="381"/>
                    <a:pt x="52" y="381"/>
                    <a:pt x="52" y="381"/>
                  </a:cubicBezTo>
                  <a:cubicBezTo>
                    <a:pt x="34" y="308"/>
                    <a:pt x="0" y="167"/>
                    <a:pt x="5" y="130"/>
                  </a:cubicBezTo>
                  <a:cubicBezTo>
                    <a:pt x="10" y="99"/>
                    <a:pt x="58" y="49"/>
                    <a:pt x="95" y="14"/>
                  </a:cubicBezTo>
                  <a:cubicBezTo>
                    <a:pt x="97" y="12"/>
                    <a:pt x="99" y="10"/>
                    <a:pt x="101" y="8"/>
                  </a:cubicBezTo>
                  <a:cubicBezTo>
                    <a:pt x="110" y="0"/>
                    <a:pt x="125" y="0"/>
                    <a:pt x="135" y="8"/>
                  </a:cubicBezTo>
                  <a:cubicBezTo>
                    <a:pt x="136" y="10"/>
                    <a:pt x="138" y="12"/>
                    <a:pt x="140" y="14"/>
                  </a:cubicBezTo>
                  <a:cubicBezTo>
                    <a:pt x="178" y="49"/>
                    <a:pt x="226" y="99"/>
                    <a:pt x="230" y="130"/>
                  </a:cubicBezTo>
                  <a:cubicBezTo>
                    <a:pt x="236" y="167"/>
                    <a:pt x="202" y="308"/>
                    <a:pt x="183" y="3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64"/>
            <p:cNvSpPr/>
            <p:nvPr/>
          </p:nvSpPr>
          <p:spPr>
            <a:xfrm>
              <a:off x="6372622" y="5950773"/>
              <a:ext cx="187932" cy="29045"/>
            </a:xfrm>
            <a:custGeom>
              <a:rect b="b" l="l" r="r" t="t"/>
              <a:pathLst>
                <a:path extrusionOk="0" h="22" w="142">
                  <a:moveTo>
                    <a:pt x="0" y="0"/>
                  </a:moveTo>
                  <a:cubicBezTo>
                    <a:pt x="2" y="8"/>
                    <a:pt x="3" y="15"/>
                    <a:pt x="5" y="22"/>
                  </a:cubicBezTo>
                  <a:cubicBezTo>
                    <a:pt x="136" y="22"/>
                    <a:pt x="136" y="22"/>
                    <a:pt x="136" y="22"/>
                  </a:cubicBezTo>
                  <a:cubicBezTo>
                    <a:pt x="138" y="15"/>
                    <a:pt x="140" y="8"/>
                    <a:pt x="14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64"/>
            <p:cNvSpPr/>
            <p:nvPr/>
          </p:nvSpPr>
          <p:spPr>
            <a:xfrm>
              <a:off x="6283782" y="5979817"/>
              <a:ext cx="366468" cy="101657"/>
            </a:xfrm>
            <a:custGeom>
              <a:rect b="b" l="l" r="r" t="t"/>
              <a:pathLst>
                <a:path extrusionOk="0" h="77" w="277">
                  <a:moveTo>
                    <a:pt x="227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35" y="0"/>
                    <a:pt x="22" y="10"/>
                    <a:pt x="16" y="26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0" y="69"/>
                    <a:pt x="4" y="77"/>
                    <a:pt x="10" y="77"/>
                  </a:cubicBezTo>
                  <a:cubicBezTo>
                    <a:pt x="266" y="77"/>
                    <a:pt x="266" y="77"/>
                    <a:pt x="266" y="77"/>
                  </a:cubicBezTo>
                  <a:cubicBezTo>
                    <a:pt x="272" y="77"/>
                    <a:pt x="277" y="69"/>
                    <a:pt x="274" y="62"/>
                  </a:cubicBezTo>
                  <a:cubicBezTo>
                    <a:pt x="260" y="26"/>
                    <a:pt x="260" y="26"/>
                    <a:pt x="260" y="26"/>
                  </a:cubicBezTo>
                  <a:cubicBezTo>
                    <a:pt x="254" y="10"/>
                    <a:pt x="241" y="0"/>
                    <a:pt x="2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64"/>
            <p:cNvSpPr/>
            <p:nvPr/>
          </p:nvSpPr>
          <p:spPr>
            <a:xfrm>
              <a:off x="6283782" y="6052429"/>
              <a:ext cx="366468" cy="29045"/>
            </a:xfrm>
            <a:custGeom>
              <a:rect b="b" l="l" r="r" t="t"/>
              <a:pathLst>
                <a:path extrusionOk="0" h="22" w="277">
                  <a:moveTo>
                    <a:pt x="271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14"/>
                    <a:pt x="4" y="22"/>
                    <a:pt x="10" y="22"/>
                  </a:cubicBezTo>
                  <a:cubicBezTo>
                    <a:pt x="266" y="22"/>
                    <a:pt x="266" y="22"/>
                    <a:pt x="266" y="22"/>
                  </a:cubicBezTo>
                  <a:cubicBezTo>
                    <a:pt x="272" y="22"/>
                    <a:pt x="277" y="14"/>
                    <a:pt x="274" y="7"/>
                  </a:cubicBezTo>
                  <a:lnTo>
                    <a:pt x="27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64"/>
            <p:cNvSpPr/>
            <p:nvPr/>
          </p:nvSpPr>
          <p:spPr>
            <a:xfrm>
              <a:off x="6399958" y="5524498"/>
              <a:ext cx="128990" cy="128139"/>
            </a:xfrm>
            <a:custGeom>
              <a:rect b="b" l="l" r="r" t="t"/>
              <a:pathLst>
                <a:path extrusionOk="0" h="97" w="97">
                  <a:moveTo>
                    <a:pt x="93" y="55"/>
                  </a:move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45" y="97"/>
                    <a:pt x="41" y="93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0" y="51"/>
                    <a:pt x="0" y="45"/>
                    <a:pt x="4" y="41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0"/>
                    <a:pt x="51" y="0"/>
                    <a:pt x="55" y="4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7" y="45"/>
                    <a:pt x="97" y="51"/>
                    <a:pt x="93" y="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64"/>
            <p:cNvSpPr/>
            <p:nvPr/>
          </p:nvSpPr>
          <p:spPr>
            <a:xfrm>
              <a:off x="5847267" y="5143499"/>
              <a:ext cx="734642" cy="260549"/>
            </a:xfrm>
            <a:custGeom>
              <a:rect b="b" l="l" r="r" t="t"/>
              <a:pathLst>
                <a:path extrusionOk="0" h="197" w="555">
                  <a:moveTo>
                    <a:pt x="45" y="0"/>
                  </a:moveTo>
                  <a:cubicBezTo>
                    <a:pt x="18" y="0"/>
                    <a:pt x="0" y="28"/>
                    <a:pt x="11" y="52"/>
                  </a:cubicBezTo>
                  <a:cubicBezTo>
                    <a:pt x="50" y="137"/>
                    <a:pt x="154" y="197"/>
                    <a:pt x="278" y="197"/>
                  </a:cubicBezTo>
                  <a:cubicBezTo>
                    <a:pt x="401" y="197"/>
                    <a:pt x="505" y="137"/>
                    <a:pt x="544" y="52"/>
                  </a:cubicBezTo>
                  <a:cubicBezTo>
                    <a:pt x="555" y="28"/>
                    <a:pt x="537" y="0"/>
                    <a:pt x="510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64"/>
            <p:cNvSpPr/>
            <p:nvPr/>
          </p:nvSpPr>
          <p:spPr>
            <a:xfrm>
              <a:off x="6011280" y="5143499"/>
              <a:ext cx="406616" cy="175977"/>
            </a:xfrm>
            <a:custGeom>
              <a:rect b="b" l="l" r="r" t="t"/>
              <a:pathLst>
                <a:path extrusionOk="0" h="133" w="307">
                  <a:moveTo>
                    <a:pt x="307" y="0"/>
                  </a:moveTo>
                  <a:cubicBezTo>
                    <a:pt x="198" y="109"/>
                    <a:pt x="198" y="109"/>
                    <a:pt x="198" y="109"/>
                  </a:cubicBezTo>
                  <a:cubicBezTo>
                    <a:pt x="173" y="133"/>
                    <a:pt x="134" y="133"/>
                    <a:pt x="109" y="10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0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65"/>
          <p:cNvSpPr/>
          <p:nvPr/>
        </p:nvSpPr>
        <p:spPr>
          <a:xfrm>
            <a:off x="8781875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534" name="Google Shape;534;p65"/>
          <p:cNvGrpSpPr/>
          <p:nvPr/>
        </p:nvGrpSpPr>
        <p:grpSpPr>
          <a:xfrm>
            <a:off x="-455350" y="-1214050"/>
            <a:ext cx="9958125" cy="6711825"/>
            <a:chOff x="-455350" y="-1214050"/>
            <a:chExt cx="9958125" cy="6711825"/>
          </a:xfrm>
        </p:grpSpPr>
        <p:grpSp>
          <p:nvGrpSpPr>
            <p:cNvPr id="535" name="Google Shape;535;p65"/>
            <p:cNvGrpSpPr/>
            <p:nvPr/>
          </p:nvGrpSpPr>
          <p:grpSpPr>
            <a:xfrm>
              <a:off x="6206589" y="-1214050"/>
              <a:ext cx="3296186" cy="2544075"/>
              <a:chOff x="6103139" y="-1227950"/>
              <a:chExt cx="3296186" cy="2544075"/>
            </a:xfrm>
          </p:grpSpPr>
          <p:sp>
            <p:nvSpPr>
              <p:cNvPr id="536" name="Google Shape;536;p65"/>
              <p:cNvSpPr/>
              <p:nvPr/>
            </p:nvSpPr>
            <p:spPr>
              <a:xfrm rot="-1602666">
                <a:off x="6165888" y="-333410"/>
                <a:ext cx="1342324" cy="597886"/>
              </a:xfrm>
              <a:custGeom>
                <a:rect b="b" l="l" r="r" t="t"/>
                <a:pathLst>
                  <a:path extrusionOk="0" h="23915" w="53692">
                    <a:moveTo>
                      <a:pt x="0" y="11606"/>
                    </a:moveTo>
                    <a:lnTo>
                      <a:pt x="28604" y="23915"/>
                    </a:lnTo>
                    <a:lnTo>
                      <a:pt x="31183" y="2227"/>
                    </a:lnTo>
                    <a:lnTo>
                      <a:pt x="53692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537" name="Google Shape;537;p65"/>
              <p:cNvCxnSpPr/>
              <p:nvPr/>
            </p:nvCxnSpPr>
            <p:spPr>
              <a:xfrm flipH="1" rot="10800000">
                <a:off x="7314750" y="-237550"/>
                <a:ext cx="120900" cy="6285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538" name="Google Shape;538;p65"/>
              <p:cNvSpPr/>
              <p:nvPr/>
            </p:nvSpPr>
            <p:spPr>
              <a:xfrm>
                <a:off x="7607525" y="-603200"/>
                <a:ext cx="775550" cy="1029300"/>
              </a:xfrm>
              <a:custGeom>
                <a:rect b="b" l="l" r="r" t="t"/>
                <a:pathLst>
                  <a:path extrusionOk="0" h="41172" w="31022">
                    <a:moveTo>
                      <a:pt x="2498" y="41172"/>
                    </a:moveTo>
                    <a:lnTo>
                      <a:pt x="0" y="29304"/>
                    </a:lnTo>
                    <a:lnTo>
                      <a:pt x="15459" y="9474"/>
                    </a:lnTo>
                    <a:lnTo>
                      <a:pt x="23734" y="9942"/>
                    </a:lnTo>
                    <a:lnTo>
                      <a:pt x="31022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39" name="Google Shape;539;p65"/>
              <p:cNvSpPr/>
              <p:nvPr/>
            </p:nvSpPr>
            <p:spPr>
              <a:xfrm>
                <a:off x="7967600" y="-83450"/>
                <a:ext cx="528400" cy="340675"/>
              </a:xfrm>
              <a:custGeom>
                <a:rect b="b" l="l" r="r" t="t"/>
                <a:pathLst>
                  <a:path extrusionOk="0" h="13627" w="21136">
                    <a:moveTo>
                      <a:pt x="0" y="10568"/>
                    </a:moveTo>
                    <a:lnTo>
                      <a:pt x="18077" y="13627"/>
                    </a:lnTo>
                    <a:lnTo>
                      <a:pt x="21136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0" name="Google Shape;540;p65"/>
              <p:cNvSpPr/>
              <p:nvPr/>
            </p:nvSpPr>
            <p:spPr>
              <a:xfrm>
                <a:off x="9165100" y="-225825"/>
                <a:ext cx="234225" cy="991550"/>
              </a:xfrm>
              <a:custGeom>
                <a:rect b="b" l="l" r="r" t="t"/>
                <a:pathLst>
                  <a:path extrusionOk="0" h="39662" w="9369">
                    <a:moveTo>
                      <a:pt x="312" y="0"/>
                    </a:moveTo>
                    <a:lnTo>
                      <a:pt x="9369" y="8744"/>
                    </a:lnTo>
                    <a:lnTo>
                      <a:pt x="0" y="3966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1" name="Google Shape;541;p65"/>
              <p:cNvSpPr/>
              <p:nvPr/>
            </p:nvSpPr>
            <p:spPr>
              <a:xfrm>
                <a:off x="7923725" y="367525"/>
                <a:ext cx="331800" cy="269375"/>
              </a:xfrm>
              <a:custGeom>
                <a:rect b="b" l="l" r="r" t="t"/>
                <a:pathLst>
                  <a:path extrusionOk="0" h="10775" w="13272">
                    <a:moveTo>
                      <a:pt x="0" y="0"/>
                    </a:moveTo>
                    <a:lnTo>
                      <a:pt x="13272" y="107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2" name="Google Shape;542;p65"/>
              <p:cNvSpPr/>
              <p:nvPr/>
            </p:nvSpPr>
            <p:spPr>
              <a:xfrm>
                <a:off x="8181375" y="863300"/>
                <a:ext cx="1038375" cy="452825"/>
              </a:xfrm>
              <a:custGeom>
                <a:rect b="b" l="l" r="r" t="t"/>
                <a:pathLst>
                  <a:path extrusionOk="0" h="18113" w="41535">
                    <a:moveTo>
                      <a:pt x="0" y="18113"/>
                    </a:moveTo>
                    <a:lnTo>
                      <a:pt x="20455" y="0"/>
                    </a:lnTo>
                    <a:lnTo>
                      <a:pt x="41535" y="390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3" name="Google Shape;543;p65"/>
              <p:cNvSpPr/>
              <p:nvPr/>
            </p:nvSpPr>
            <p:spPr>
              <a:xfrm>
                <a:off x="8615013" y="-1227950"/>
                <a:ext cx="431075" cy="1425250"/>
              </a:xfrm>
              <a:custGeom>
                <a:rect b="b" l="l" r="r" t="t"/>
                <a:pathLst>
                  <a:path extrusionOk="0" h="57010" w="17243">
                    <a:moveTo>
                      <a:pt x="17243" y="0"/>
                    </a:moveTo>
                    <a:lnTo>
                      <a:pt x="0" y="19189"/>
                    </a:lnTo>
                    <a:lnTo>
                      <a:pt x="278" y="44774"/>
                    </a:lnTo>
                    <a:lnTo>
                      <a:pt x="11959" y="5701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544" name="Google Shape;544;p65"/>
            <p:cNvGrpSpPr/>
            <p:nvPr/>
          </p:nvGrpSpPr>
          <p:grpSpPr>
            <a:xfrm>
              <a:off x="-455350" y="3860125"/>
              <a:ext cx="1771300" cy="1637650"/>
              <a:chOff x="-455350" y="3743150"/>
              <a:chExt cx="1771300" cy="1637650"/>
            </a:xfrm>
          </p:grpSpPr>
          <p:sp>
            <p:nvSpPr>
              <p:cNvPr id="545" name="Google Shape;545;p65"/>
              <p:cNvSpPr/>
              <p:nvPr/>
            </p:nvSpPr>
            <p:spPr>
              <a:xfrm>
                <a:off x="-455350" y="3743150"/>
                <a:ext cx="1044400" cy="814650"/>
              </a:xfrm>
              <a:custGeom>
                <a:rect b="b" l="l" r="r" t="t"/>
                <a:pathLst>
                  <a:path extrusionOk="0" h="32586" w="41776">
                    <a:moveTo>
                      <a:pt x="41776" y="0"/>
                    </a:moveTo>
                    <a:lnTo>
                      <a:pt x="39938" y="12032"/>
                    </a:lnTo>
                    <a:lnTo>
                      <a:pt x="25065" y="28910"/>
                    </a:lnTo>
                    <a:lnTo>
                      <a:pt x="0" y="3258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6" name="Google Shape;546;p65"/>
              <p:cNvSpPr/>
              <p:nvPr/>
            </p:nvSpPr>
            <p:spPr>
              <a:xfrm>
                <a:off x="304975" y="4553625"/>
                <a:ext cx="463700" cy="342550"/>
              </a:xfrm>
              <a:custGeom>
                <a:rect b="b" l="l" r="r" t="t"/>
                <a:pathLst>
                  <a:path extrusionOk="0" h="13702" w="18548">
                    <a:moveTo>
                      <a:pt x="0" y="0"/>
                    </a:moveTo>
                    <a:lnTo>
                      <a:pt x="11697" y="3175"/>
                    </a:lnTo>
                    <a:lnTo>
                      <a:pt x="18548" y="1370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7" name="Google Shape;547;p65"/>
              <p:cNvSpPr/>
              <p:nvPr/>
            </p:nvSpPr>
            <p:spPr>
              <a:xfrm>
                <a:off x="944150" y="4808450"/>
                <a:ext cx="371800" cy="572350"/>
              </a:xfrm>
              <a:custGeom>
                <a:rect b="b" l="l" r="r" t="t"/>
                <a:pathLst>
                  <a:path extrusionOk="0" h="22894" w="14872">
                    <a:moveTo>
                      <a:pt x="0" y="0"/>
                    </a:moveTo>
                    <a:lnTo>
                      <a:pt x="14872" y="4512"/>
                    </a:lnTo>
                    <a:lnTo>
                      <a:pt x="8856" y="228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548" name="Google Shape;548;p65"/>
              <p:cNvSpPr/>
              <p:nvPr/>
            </p:nvSpPr>
            <p:spPr>
              <a:xfrm>
                <a:off x="-221425" y="4716550"/>
                <a:ext cx="823000" cy="639175"/>
              </a:xfrm>
              <a:custGeom>
                <a:rect b="b" l="l" r="r" t="t"/>
                <a:pathLst>
                  <a:path extrusionOk="0" h="25567" w="32920">
                    <a:moveTo>
                      <a:pt x="0" y="0"/>
                    </a:moveTo>
                    <a:lnTo>
                      <a:pt x="27239" y="8021"/>
                    </a:lnTo>
                    <a:lnTo>
                      <a:pt x="32920" y="2556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549" name="Google Shape;549;p65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50" name="Google Shape;550;p6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551" name="Google Shape;551;p65"/>
          <p:cNvGrpSpPr/>
          <p:nvPr/>
        </p:nvGrpSpPr>
        <p:grpSpPr>
          <a:xfrm flipH="1">
            <a:off x="8077032" y="327138"/>
            <a:ext cx="1425731" cy="1448844"/>
            <a:chOff x="1354856" y="2935363"/>
            <a:chExt cx="1425731" cy="1448844"/>
          </a:xfrm>
        </p:grpSpPr>
        <p:sp>
          <p:nvSpPr>
            <p:cNvPr id="552" name="Google Shape;552;p65"/>
            <p:cNvSpPr/>
            <p:nvPr/>
          </p:nvSpPr>
          <p:spPr>
            <a:xfrm rot="663725">
              <a:off x="1624416" y="3514655"/>
              <a:ext cx="440889" cy="548724"/>
            </a:xfrm>
            <a:custGeom>
              <a:rect b="b" l="l" r="r" t="t"/>
              <a:pathLst>
                <a:path extrusionOk="0" h="443" w="356">
                  <a:moveTo>
                    <a:pt x="278" y="110"/>
                  </a:moveTo>
                  <a:cubicBezTo>
                    <a:pt x="356" y="71"/>
                    <a:pt x="356" y="71"/>
                    <a:pt x="356" y="71"/>
                  </a:cubicBezTo>
                  <a:cubicBezTo>
                    <a:pt x="328" y="16"/>
                    <a:pt x="328" y="16"/>
                    <a:pt x="328" y="16"/>
                  </a:cubicBezTo>
                  <a:cubicBezTo>
                    <a:pt x="251" y="55"/>
                    <a:pt x="251" y="55"/>
                    <a:pt x="251" y="55"/>
                  </a:cubicBezTo>
                  <a:cubicBezTo>
                    <a:pt x="239" y="36"/>
                    <a:pt x="223" y="18"/>
                    <a:pt x="202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0" y="162"/>
                    <a:pt x="0" y="318"/>
                    <a:pt x="14" y="389"/>
                  </a:cubicBezTo>
                  <a:cubicBezTo>
                    <a:pt x="19" y="413"/>
                    <a:pt x="38" y="432"/>
                    <a:pt x="62" y="436"/>
                  </a:cubicBezTo>
                  <a:cubicBezTo>
                    <a:pt x="96" y="443"/>
                    <a:pt x="128" y="420"/>
                    <a:pt x="133" y="386"/>
                  </a:cubicBezTo>
                  <a:cubicBezTo>
                    <a:pt x="160" y="206"/>
                    <a:pt x="290" y="184"/>
                    <a:pt x="290" y="184"/>
                  </a:cubicBezTo>
                  <a:cubicBezTo>
                    <a:pt x="290" y="184"/>
                    <a:pt x="293" y="152"/>
                    <a:pt x="278" y="11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65"/>
            <p:cNvSpPr/>
            <p:nvPr/>
          </p:nvSpPr>
          <p:spPr>
            <a:xfrm rot="663726">
              <a:off x="2123749" y="3612199"/>
              <a:ext cx="440090" cy="548724"/>
            </a:xfrm>
            <a:custGeom>
              <a:rect b="b" l="l" r="r" t="t"/>
              <a:pathLst>
                <a:path extrusionOk="0" h="443" w="356">
                  <a:moveTo>
                    <a:pt x="77" y="110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105" y="55"/>
                    <a:pt x="105" y="55"/>
                    <a:pt x="105" y="55"/>
                  </a:cubicBezTo>
                  <a:cubicBezTo>
                    <a:pt x="117" y="36"/>
                    <a:pt x="133" y="18"/>
                    <a:pt x="154" y="0"/>
                  </a:cubicBezTo>
                  <a:cubicBezTo>
                    <a:pt x="356" y="162"/>
                    <a:pt x="356" y="318"/>
                    <a:pt x="342" y="389"/>
                  </a:cubicBezTo>
                  <a:cubicBezTo>
                    <a:pt x="337" y="413"/>
                    <a:pt x="318" y="432"/>
                    <a:pt x="294" y="436"/>
                  </a:cubicBezTo>
                  <a:cubicBezTo>
                    <a:pt x="260" y="443"/>
                    <a:pt x="228" y="420"/>
                    <a:pt x="223" y="386"/>
                  </a:cubicBezTo>
                  <a:cubicBezTo>
                    <a:pt x="195" y="206"/>
                    <a:pt x="65" y="184"/>
                    <a:pt x="65" y="184"/>
                  </a:cubicBezTo>
                  <a:cubicBezTo>
                    <a:pt x="65" y="184"/>
                    <a:pt x="63" y="152"/>
                    <a:pt x="77" y="11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65"/>
            <p:cNvSpPr/>
            <p:nvPr/>
          </p:nvSpPr>
          <p:spPr>
            <a:xfrm rot="663725">
              <a:off x="1794795" y="3357595"/>
              <a:ext cx="685294" cy="525561"/>
            </a:xfrm>
            <a:custGeom>
              <a:rect b="b" l="l" r="r" t="t"/>
              <a:pathLst>
                <a:path extrusionOk="0" h="425" w="554">
                  <a:moveTo>
                    <a:pt x="554" y="0"/>
                  </a:moveTo>
                  <a:cubicBezTo>
                    <a:pt x="554" y="279"/>
                    <a:pt x="554" y="279"/>
                    <a:pt x="554" y="279"/>
                  </a:cubicBezTo>
                  <a:cubicBezTo>
                    <a:pt x="554" y="311"/>
                    <a:pt x="534" y="340"/>
                    <a:pt x="503" y="350"/>
                  </a:cubicBezTo>
                  <a:cubicBezTo>
                    <a:pt x="411" y="383"/>
                    <a:pt x="411" y="383"/>
                    <a:pt x="411" y="383"/>
                  </a:cubicBezTo>
                  <a:cubicBezTo>
                    <a:pt x="316" y="416"/>
                    <a:pt x="316" y="416"/>
                    <a:pt x="316" y="416"/>
                  </a:cubicBezTo>
                  <a:cubicBezTo>
                    <a:pt x="291" y="425"/>
                    <a:pt x="263" y="425"/>
                    <a:pt x="238" y="416"/>
                  </a:cubicBezTo>
                  <a:cubicBezTo>
                    <a:pt x="143" y="383"/>
                    <a:pt x="143" y="383"/>
                    <a:pt x="143" y="383"/>
                  </a:cubicBezTo>
                  <a:cubicBezTo>
                    <a:pt x="50" y="350"/>
                    <a:pt x="50" y="350"/>
                    <a:pt x="50" y="350"/>
                  </a:cubicBezTo>
                  <a:cubicBezTo>
                    <a:pt x="20" y="340"/>
                    <a:pt x="0" y="311"/>
                    <a:pt x="0" y="27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54" y="0"/>
                    <a:pt x="554" y="0"/>
                    <a:pt x="554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65"/>
            <p:cNvSpPr/>
            <p:nvPr/>
          </p:nvSpPr>
          <p:spPr>
            <a:xfrm rot="663249">
              <a:off x="1833975" y="3361345"/>
              <a:ext cx="685315" cy="11737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65"/>
            <p:cNvSpPr/>
            <p:nvPr/>
          </p:nvSpPr>
          <p:spPr>
            <a:xfrm rot="663725">
              <a:off x="1871881" y="2996848"/>
              <a:ext cx="685294" cy="458468"/>
            </a:xfrm>
            <a:custGeom>
              <a:rect b="b" l="l" r="r" t="t"/>
              <a:pathLst>
                <a:path extrusionOk="0" h="370" w="554">
                  <a:moveTo>
                    <a:pt x="554" y="175"/>
                  </a:moveTo>
                  <a:cubicBezTo>
                    <a:pt x="554" y="370"/>
                    <a:pt x="554" y="370"/>
                    <a:pt x="554" y="370"/>
                  </a:cubicBezTo>
                  <a:cubicBezTo>
                    <a:pt x="0" y="370"/>
                    <a:pt x="0" y="370"/>
                    <a:pt x="0" y="370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18"/>
                    <a:pt x="43" y="68"/>
                    <a:pt x="109" y="36"/>
                  </a:cubicBezTo>
                  <a:cubicBezTo>
                    <a:pt x="111" y="35"/>
                    <a:pt x="114" y="34"/>
                    <a:pt x="116" y="33"/>
                  </a:cubicBezTo>
                  <a:cubicBezTo>
                    <a:pt x="161" y="12"/>
                    <a:pt x="217" y="0"/>
                    <a:pt x="277" y="0"/>
                  </a:cubicBezTo>
                  <a:cubicBezTo>
                    <a:pt x="338" y="0"/>
                    <a:pt x="394" y="13"/>
                    <a:pt x="440" y="34"/>
                  </a:cubicBezTo>
                  <a:cubicBezTo>
                    <a:pt x="442" y="35"/>
                    <a:pt x="444" y="36"/>
                    <a:pt x="447" y="37"/>
                  </a:cubicBezTo>
                  <a:cubicBezTo>
                    <a:pt x="512" y="69"/>
                    <a:pt x="554" y="119"/>
                    <a:pt x="554" y="1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65"/>
            <p:cNvSpPr/>
            <p:nvPr/>
          </p:nvSpPr>
          <p:spPr>
            <a:xfrm rot="663720">
              <a:off x="1950611" y="3089312"/>
              <a:ext cx="524754" cy="285145"/>
            </a:xfrm>
            <a:custGeom>
              <a:rect b="b" l="l" r="r" t="t"/>
              <a:pathLst>
                <a:path extrusionOk="0" h="230" w="424">
                  <a:moveTo>
                    <a:pt x="424" y="125"/>
                  </a:moveTo>
                  <a:cubicBezTo>
                    <a:pt x="424" y="168"/>
                    <a:pt x="424" y="168"/>
                    <a:pt x="424" y="168"/>
                  </a:cubicBezTo>
                  <a:cubicBezTo>
                    <a:pt x="424" y="202"/>
                    <a:pt x="396" y="230"/>
                    <a:pt x="362" y="230"/>
                  </a:cubicBezTo>
                  <a:cubicBezTo>
                    <a:pt x="62" y="230"/>
                    <a:pt x="62" y="230"/>
                    <a:pt x="62" y="230"/>
                  </a:cubicBezTo>
                  <a:cubicBezTo>
                    <a:pt x="27" y="230"/>
                    <a:pt x="0" y="202"/>
                    <a:pt x="0" y="168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57"/>
                    <a:pt x="97" y="0"/>
                    <a:pt x="212" y="0"/>
                  </a:cubicBezTo>
                  <a:cubicBezTo>
                    <a:pt x="327" y="0"/>
                    <a:pt x="424" y="57"/>
                    <a:pt x="424" y="12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65"/>
            <p:cNvSpPr/>
            <p:nvPr/>
          </p:nvSpPr>
          <p:spPr>
            <a:xfrm rot="663385">
              <a:off x="2012776" y="3181347"/>
              <a:ext cx="79781" cy="791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65"/>
            <p:cNvSpPr/>
            <p:nvPr/>
          </p:nvSpPr>
          <p:spPr>
            <a:xfrm rot="668380">
              <a:off x="2326319" y="3242647"/>
              <a:ext cx="79192" cy="791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65"/>
            <p:cNvSpPr/>
            <p:nvPr/>
          </p:nvSpPr>
          <p:spPr>
            <a:xfrm rot="663723">
              <a:off x="2048527" y="3406578"/>
              <a:ext cx="249997" cy="54313"/>
            </a:xfrm>
            <a:custGeom>
              <a:rect b="b" l="l" r="r" t="t"/>
              <a:pathLst>
                <a:path extrusionOk="0" h="44" w="202">
                  <a:moveTo>
                    <a:pt x="19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02" y="44"/>
                    <a:pt x="202" y="44"/>
                    <a:pt x="202" y="44"/>
                  </a:cubicBezTo>
                  <a:cubicBezTo>
                    <a:pt x="202" y="11"/>
                    <a:pt x="202" y="11"/>
                    <a:pt x="202" y="11"/>
                  </a:cubicBezTo>
                  <a:cubicBezTo>
                    <a:pt x="202" y="5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65"/>
            <p:cNvSpPr/>
            <p:nvPr/>
          </p:nvSpPr>
          <p:spPr>
            <a:xfrm rot="663725">
              <a:off x="1781821" y="3543493"/>
              <a:ext cx="176516" cy="237221"/>
            </a:xfrm>
            <a:custGeom>
              <a:rect b="b" l="l" r="r" t="t"/>
              <a:pathLst>
                <a:path extrusionOk="0" h="192" w="143">
                  <a:moveTo>
                    <a:pt x="143" y="192"/>
                  </a:moveTo>
                  <a:cubicBezTo>
                    <a:pt x="50" y="159"/>
                    <a:pt x="50" y="159"/>
                    <a:pt x="50" y="159"/>
                  </a:cubicBezTo>
                  <a:cubicBezTo>
                    <a:pt x="20" y="149"/>
                    <a:pt x="0" y="120"/>
                    <a:pt x="0" y="8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52" y="0"/>
                    <a:pt x="71" y="13"/>
                    <a:pt x="80" y="34"/>
                  </a:cubicBezTo>
                  <a:lnTo>
                    <a:pt x="143" y="1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65"/>
            <p:cNvSpPr/>
            <p:nvPr/>
          </p:nvSpPr>
          <p:spPr>
            <a:xfrm rot="663725">
              <a:off x="2281148" y="3641114"/>
              <a:ext cx="176516" cy="237221"/>
            </a:xfrm>
            <a:custGeom>
              <a:rect b="b" l="l" r="r" t="t"/>
              <a:pathLst>
                <a:path extrusionOk="0" h="192" w="143">
                  <a:moveTo>
                    <a:pt x="143" y="0"/>
                  </a:moveTo>
                  <a:cubicBezTo>
                    <a:pt x="143" y="88"/>
                    <a:pt x="143" y="88"/>
                    <a:pt x="143" y="88"/>
                  </a:cubicBezTo>
                  <a:cubicBezTo>
                    <a:pt x="143" y="120"/>
                    <a:pt x="123" y="149"/>
                    <a:pt x="92" y="159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63" y="34"/>
                    <a:pt x="63" y="34"/>
                    <a:pt x="63" y="34"/>
                  </a:cubicBezTo>
                  <a:cubicBezTo>
                    <a:pt x="71" y="13"/>
                    <a:pt x="91" y="0"/>
                    <a:pt x="113" y="0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65"/>
            <p:cNvSpPr/>
            <p:nvPr/>
          </p:nvSpPr>
          <p:spPr>
            <a:xfrm rot="663726">
              <a:off x="1405546" y="3603127"/>
              <a:ext cx="358622" cy="563102"/>
            </a:xfrm>
            <a:custGeom>
              <a:rect b="b" l="l" r="r" t="t"/>
              <a:pathLst>
                <a:path extrusionOk="0" h="455" w="290">
                  <a:moveTo>
                    <a:pt x="169" y="0"/>
                  </a:moveTo>
                  <a:cubicBezTo>
                    <a:pt x="290" y="165"/>
                    <a:pt x="290" y="165"/>
                    <a:pt x="290" y="165"/>
                  </a:cubicBezTo>
                  <a:cubicBezTo>
                    <a:pt x="290" y="165"/>
                    <a:pt x="166" y="211"/>
                    <a:pt x="173" y="393"/>
                  </a:cubicBezTo>
                  <a:cubicBezTo>
                    <a:pt x="174" y="427"/>
                    <a:pt x="147" y="455"/>
                    <a:pt x="113" y="455"/>
                  </a:cubicBezTo>
                  <a:cubicBezTo>
                    <a:pt x="88" y="455"/>
                    <a:pt x="66" y="441"/>
                    <a:pt x="57" y="418"/>
                  </a:cubicBezTo>
                  <a:cubicBezTo>
                    <a:pt x="29" y="351"/>
                    <a:pt x="0" y="198"/>
                    <a:pt x="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65"/>
            <p:cNvSpPr/>
            <p:nvPr/>
          </p:nvSpPr>
          <p:spPr>
            <a:xfrm rot="663725">
              <a:off x="1533149" y="3615483"/>
              <a:ext cx="230828" cy="552718"/>
            </a:xfrm>
            <a:custGeom>
              <a:rect b="b" l="l" r="r" t="t"/>
              <a:pathLst>
                <a:path extrusionOk="0" h="447" w="187">
                  <a:moveTo>
                    <a:pt x="55" y="223"/>
                  </a:moveTo>
                  <a:cubicBezTo>
                    <a:pt x="35" y="274"/>
                    <a:pt x="0" y="387"/>
                    <a:pt x="41" y="447"/>
                  </a:cubicBezTo>
                  <a:cubicBezTo>
                    <a:pt x="59" y="436"/>
                    <a:pt x="71" y="415"/>
                    <a:pt x="70" y="393"/>
                  </a:cubicBezTo>
                  <a:cubicBezTo>
                    <a:pt x="63" y="211"/>
                    <a:pt x="187" y="165"/>
                    <a:pt x="187" y="165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6" y="0"/>
                    <a:pt x="10" y="123"/>
                    <a:pt x="49" y="180"/>
                  </a:cubicBezTo>
                  <a:cubicBezTo>
                    <a:pt x="58" y="193"/>
                    <a:pt x="60" y="209"/>
                    <a:pt x="55" y="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65"/>
            <p:cNvSpPr/>
            <p:nvPr/>
          </p:nvSpPr>
          <p:spPr>
            <a:xfrm rot="663721">
              <a:off x="1675467" y="3625661"/>
              <a:ext cx="179710" cy="162141"/>
            </a:xfrm>
            <a:custGeom>
              <a:rect b="b" l="l" r="r" t="t"/>
              <a:pathLst>
                <a:path extrusionOk="0" h="203" w="225">
                  <a:moveTo>
                    <a:pt x="58" y="203"/>
                  </a:moveTo>
                  <a:lnTo>
                    <a:pt x="0" y="127"/>
                  </a:lnTo>
                  <a:lnTo>
                    <a:pt x="168" y="0"/>
                  </a:lnTo>
                  <a:lnTo>
                    <a:pt x="225" y="76"/>
                  </a:lnTo>
                  <a:lnTo>
                    <a:pt x="58" y="2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65"/>
            <p:cNvSpPr/>
            <p:nvPr/>
          </p:nvSpPr>
          <p:spPr>
            <a:xfrm rot="663727">
              <a:off x="1592872" y="3621266"/>
              <a:ext cx="200477" cy="243611"/>
            </a:xfrm>
            <a:custGeom>
              <a:rect b="b" l="l" r="r" t="t"/>
              <a:pathLst>
                <a:path extrusionOk="0" h="197" w="162">
                  <a:moveTo>
                    <a:pt x="41" y="0"/>
                  </a:moveTo>
                  <a:cubicBezTo>
                    <a:pt x="0" y="197"/>
                    <a:pt x="162" y="165"/>
                    <a:pt x="162" y="165"/>
                  </a:cubicBezTo>
                  <a:cubicBezTo>
                    <a:pt x="162" y="165"/>
                    <a:pt x="152" y="65"/>
                    <a:pt x="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65"/>
            <p:cNvSpPr/>
            <p:nvPr/>
          </p:nvSpPr>
          <p:spPr>
            <a:xfrm rot="663724">
              <a:off x="2372858" y="3792084"/>
              <a:ext cx="357024" cy="563102"/>
            </a:xfrm>
            <a:custGeom>
              <a:rect b="b" l="l" r="r" t="t"/>
              <a:pathLst>
                <a:path extrusionOk="0" h="455" w="289">
                  <a:moveTo>
                    <a:pt x="121" y="0"/>
                  </a:moveTo>
                  <a:cubicBezTo>
                    <a:pt x="0" y="165"/>
                    <a:pt x="0" y="165"/>
                    <a:pt x="0" y="165"/>
                  </a:cubicBezTo>
                  <a:cubicBezTo>
                    <a:pt x="0" y="165"/>
                    <a:pt x="123" y="211"/>
                    <a:pt x="116" y="393"/>
                  </a:cubicBezTo>
                  <a:cubicBezTo>
                    <a:pt x="115" y="427"/>
                    <a:pt x="142" y="455"/>
                    <a:pt x="177" y="455"/>
                  </a:cubicBezTo>
                  <a:cubicBezTo>
                    <a:pt x="201" y="455"/>
                    <a:pt x="223" y="441"/>
                    <a:pt x="233" y="418"/>
                  </a:cubicBezTo>
                  <a:cubicBezTo>
                    <a:pt x="260" y="351"/>
                    <a:pt x="289" y="198"/>
                    <a:pt x="1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65"/>
            <p:cNvSpPr/>
            <p:nvPr/>
          </p:nvSpPr>
          <p:spPr>
            <a:xfrm rot="663725">
              <a:off x="2375027" y="3780074"/>
              <a:ext cx="230828" cy="552718"/>
            </a:xfrm>
            <a:custGeom>
              <a:rect b="b" l="l" r="r" t="t"/>
              <a:pathLst>
                <a:path extrusionOk="0" h="447" w="187">
                  <a:moveTo>
                    <a:pt x="132" y="223"/>
                  </a:moveTo>
                  <a:cubicBezTo>
                    <a:pt x="152" y="274"/>
                    <a:pt x="187" y="387"/>
                    <a:pt x="145" y="447"/>
                  </a:cubicBezTo>
                  <a:cubicBezTo>
                    <a:pt x="127" y="436"/>
                    <a:pt x="116" y="415"/>
                    <a:pt x="116" y="393"/>
                  </a:cubicBezTo>
                  <a:cubicBezTo>
                    <a:pt x="123" y="211"/>
                    <a:pt x="0" y="165"/>
                    <a:pt x="0" y="165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0"/>
                    <a:pt x="177" y="123"/>
                    <a:pt x="137" y="180"/>
                  </a:cubicBezTo>
                  <a:cubicBezTo>
                    <a:pt x="129" y="193"/>
                    <a:pt x="126" y="209"/>
                    <a:pt x="132" y="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65"/>
            <p:cNvSpPr/>
            <p:nvPr/>
          </p:nvSpPr>
          <p:spPr>
            <a:xfrm rot="663721">
              <a:off x="2360556" y="3759755"/>
              <a:ext cx="181308" cy="162141"/>
            </a:xfrm>
            <a:custGeom>
              <a:rect b="b" l="l" r="r" t="t"/>
              <a:pathLst>
                <a:path extrusionOk="0" h="203" w="227">
                  <a:moveTo>
                    <a:pt x="169" y="203"/>
                  </a:moveTo>
                  <a:lnTo>
                    <a:pt x="227" y="127"/>
                  </a:lnTo>
                  <a:lnTo>
                    <a:pt x="59" y="0"/>
                  </a:lnTo>
                  <a:lnTo>
                    <a:pt x="0" y="76"/>
                  </a:lnTo>
                  <a:lnTo>
                    <a:pt x="169" y="2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65"/>
            <p:cNvSpPr/>
            <p:nvPr/>
          </p:nvSpPr>
          <p:spPr>
            <a:xfrm rot="663727">
              <a:off x="2404963" y="3780034"/>
              <a:ext cx="200477" cy="243611"/>
            </a:xfrm>
            <a:custGeom>
              <a:rect b="b" l="l" r="r" t="t"/>
              <a:pathLst>
                <a:path extrusionOk="0" h="197" w="162">
                  <a:moveTo>
                    <a:pt x="121" y="0"/>
                  </a:moveTo>
                  <a:cubicBezTo>
                    <a:pt x="162" y="197"/>
                    <a:pt x="0" y="165"/>
                    <a:pt x="0" y="165"/>
                  </a:cubicBezTo>
                  <a:cubicBezTo>
                    <a:pt x="0" y="165"/>
                    <a:pt x="10" y="65"/>
                    <a:pt x="1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65"/>
            <p:cNvSpPr/>
            <p:nvPr/>
          </p:nvSpPr>
          <p:spPr>
            <a:xfrm rot="663723">
              <a:off x="2033042" y="3511977"/>
              <a:ext cx="186899" cy="295528"/>
            </a:xfrm>
            <a:custGeom>
              <a:rect b="b" l="l" r="r" t="t"/>
              <a:pathLst>
                <a:path extrusionOk="0" h="239" w="151">
                  <a:moveTo>
                    <a:pt x="75" y="0"/>
                  </a:moveTo>
                  <a:cubicBezTo>
                    <a:pt x="34" y="0"/>
                    <a:pt x="0" y="34"/>
                    <a:pt x="0" y="7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205"/>
                    <a:pt x="34" y="239"/>
                    <a:pt x="75" y="239"/>
                  </a:cubicBezTo>
                  <a:cubicBezTo>
                    <a:pt x="117" y="239"/>
                    <a:pt x="151" y="205"/>
                    <a:pt x="151" y="163"/>
                  </a:cubicBezTo>
                  <a:cubicBezTo>
                    <a:pt x="151" y="76"/>
                    <a:pt x="151" y="76"/>
                    <a:pt x="151" y="76"/>
                  </a:cubicBezTo>
                  <a:cubicBezTo>
                    <a:pt x="151" y="34"/>
                    <a:pt x="117" y="0"/>
                    <a:pt x="7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65"/>
            <p:cNvSpPr/>
            <p:nvPr/>
          </p:nvSpPr>
          <p:spPr>
            <a:xfrm rot="663720">
              <a:off x="2064115" y="3543119"/>
              <a:ext cx="124599" cy="234027"/>
            </a:xfrm>
            <a:custGeom>
              <a:rect b="b" l="l" r="r" t="t"/>
              <a:pathLst>
                <a:path extrusionOk="0" h="189" w="101">
                  <a:moveTo>
                    <a:pt x="50" y="0"/>
                  </a:moveTo>
                  <a:cubicBezTo>
                    <a:pt x="23" y="0"/>
                    <a:pt x="0" y="23"/>
                    <a:pt x="0" y="5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66"/>
                    <a:pt x="23" y="189"/>
                    <a:pt x="50" y="189"/>
                  </a:cubicBezTo>
                  <a:cubicBezTo>
                    <a:pt x="78" y="189"/>
                    <a:pt x="101" y="166"/>
                    <a:pt x="101" y="138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1" y="23"/>
                    <a:pt x="78" y="0"/>
                    <a:pt x="5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65"/>
            <p:cNvSpPr/>
            <p:nvPr/>
          </p:nvSpPr>
          <p:spPr>
            <a:xfrm rot="663725">
              <a:off x="2044406" y="2999942"/>
              <a:ext cx="401752" cy="150160"/>
            </a:xfrm>
            <a:custGeom>
              <a:rect b="b" l="l" r="r" t="t"/>
              <a:pathLst>
                <a:path extrusionOk="0" h="121" w="324">
                  <a:moveTo>
                    <a:pt x="324" y="34"/>
                  </a:moveTo>
                  <a:cubicBezTo>
                    <a:pt x="324" y="121"/>
                    <a:pt x="324" y="121"/>
                    <a:pt x="324" y="121"/>
                  </a:cubicBezTo>
                  <a:cubicBezTo>
                    <a:pt x="284" y="93"/>
                    <a:pt x="226" y="75"/>
                    <a:pt x="161" y="75"/>
                  </a:cubicBezTo>
                  <a:cubicBezTo>
                    <a:pt x="97" y="75"/>
                    <a:pt x="39" y="93"/>
                    <a:pt x="0" y="120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45" y="12"/>
                    <a:pt x="101" y="0"/>
                    <a:pt x="161" y="0"/>
                  </a:cubicBezTo>
                  <a:cubicBezTo>
                    <a:pt x="222" y="0"/>
                    <a:pt x="278" y="13"/>
                    <a:pt x="324" y="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4_1"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66"/>
          <p:cNvSpPr/>
          <p:nvPr/>
        </p:nvSpPr>
        <p:spPr>
          <a:xfrm rot="-5400000">
            <a:off x="4252500" y="-4252525"/>
            <a:ext cx="6516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576" name="Google Shape;576;p66"/>
          <p:cNvGrpSpPr/>
          <p:nvPr/>
        </p:nvGrpSpPr>
        <p:grpSpPr>
          <a:xfrm>
            <a:off x="-1583688" y="-1341022"/>
            <a:ext cx="11910954" cy="8287166"/>
            <a:chOff x="-1583688" y="-1341022"/>
            <a:chExt cx="11910954" cy="8287166"/>
          </a:xfrm>
        </p:grpSpPr>
        <p:grpSp>
          <p:nvGrpSpPr>
            <p:cNvPr id="577" name="Google Shape;577;p66"/>
            <p:cNvGrpSpPr/>
            <p:nvPr/>
          </p:nvGrpSpPr>
          <p:grpSpPr>
            <a:xfrm rot="8267071">
              <a:off x="-897876" y="-813562"/>
              <a:ext cx="2770921" cy="3110987"/>
              <a:chOff x="-506098" y="3258526"/>
              <a:chExt cx="2771007" cy="3111083"/>
            </a:xfrm>
          </p:grpSpPr>
          <p:grpSp>
            <p:nvGrpSpPr>
              <p:cNvPr id="578" name="Google Shape;578;p66"/>
              <p:cNvGrpSpPr/>
              <p:nvPr/>
            </p:nvGrpSpPr>
            <p:grpSpPr>
              <a:xfrm>
                <a:off x="-304988" y="3907706"/>
                <a:ext cx="2569897" cy="2461903"/>
                <a:chOff x="-304988" y="3907706"/>
                <a:chExt cx="2569897" cy="2461903"/>
              </a:xfrm>
            </p:grpSpPr>
            <p:sp>
              <p:nvSpPr>
                <p:cNvPr id="579" name="Google Shape;579;p66"/>
                <p:cNvSpPr/>
                <p:nvPr/>
              </p:nvSpPr>
              <p:spPr>
                <a:xfrm rot="-1356795">
                  <a:off x="-25662" y="4095427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0" name="Google Shape;580;p66"/>
                <p:cNvSpPr/>
                <p:nvPr/>
              </p:nvSpPr>
              <p:spPr>
                <a:xfrm>
                  <a:off x="-304988" y="3999057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1" name="Google Shape;581;p66"/>
                <p:cNvSpPr/>
                <p:nvPr/>
              </p:nvSpPr>
              <p:spPr>
                <a:xfrm>
                  <a:off x="1271207" y="4046388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2" name="Google Shape;582;p66"/>
                <p:cNvSpPr/>
                <p:nvPr/>
              </p:nvSpPr>
              <p:spPr>
                <a:xfrm>
                  <a:off x="-202489" y="4719642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3" name="Google Shape;583;p66"/>
                <p:cNvSpPr/>
                <p:nvPr/>
              </p:nvSpPr>
              <p:spPr>
                <a:xfrm rot="-3569296">
                  <a:off x="689881" y="5118502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4" name="Google Shape;584;p66"/>
                <p:cNvSpPr/>
                <p:nvPr/>
              </p:nvSpPr>
              <p:spPr>
                <a:xfrm rot="-3569296">
                  <a:off x="599168" y="5093760"/>
                  <a:ext cx="1767323" cy="260742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85" name="Google Shape;585;p66"/>
                <p:cNvSpPr/>
                <p:nvPr/>
              </p:nvSpPr>
              <p:spPr>
                <a:xfrm rot="-3569296">
                  <a:off x="613944" y="5253382"/>
                  <a:ext cx="1995492" cy="340440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586" name="Google Shape;586;p66"/>
              <p:cNvGrpSpPr/>
              <p:nvPr/>
            </p:nvGrpSpPr>
            <p:grpSpPr>
              <a:xfrm>
                <a:off x="-506098" y="3258526"/>
                <a:ext cx="487950" cy="452825"/>
                <a:chOff x="207240" y="4459226"/>
                <a:chExt cx="487950" cy="452825"/>
              </a:xfrm>
            </p:grpSpPr>
            <p:sp>
              <p:nvSpPr>
                <p:cNvPr id="587" name="Google Shape;587;p66"/>
                <p:cNvSpPr/>
                <p:nvPr/>
              </p:nvSpPr>
              <p:spPr>
                <a:xfrm>
                  <a:off x="207240" y="4662201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588" name="Google Shape;588;p66"/>
                <p:cNvCxnSpPr/>
                <p:nvPr/>
              </p:nvCxnSpPr>
              <p:spPr>
                <a:xfrm flipH="1" rot="10800000">
                  <a:off x="436890" y="4459226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589" name="Google Shape;589;p66"/>
            <p:cNvGrpSpPr/>
            <p:nvPr/>
          </p:nvGrpSpPr>
          <p:grpSpPr>
            <a:xfrm rot="-1800044">
              <a:off x="6298035" y="3843053"/>
              <a:ext cx="3692458" cy="2336478"/>
              <a:chOff x="-1171837" y="4033080"/>
              <a:chExt cx="3692540" cy="2336529"/>
            </a:xfrm>
          </p:grpSpPr>
          <p:grpSp>
            <p:nvGrpSpPr>
              <p:cNvPr id="590" name="Google Shape;590;p66"/>
              <p:cNvGrpSpPr/>
              <p:nvPr/>
            </p:nvGrpSpPr>
            <p:grpSpPr>
              <a:xfrm>
                <a:off x="-1171837" y="4046388"/>
                <a:ext cx="3692540" cy="2323221"/>
                <a:chOff x="-1171837" y="4046388"/>
                <a:chExt cx="3692540" cy="2323221"/>
              </a:xfrm>
            </p:grpSpPr>
            <p:sp>
              <p:nvSpPr>
                <p:cNvPr id="591" name="Google Shape;591;p66"/>
                <p:cNvSpPr/>
                <p:nvPr/>
              </p:nvSpPr>
              <p:spPr>
                <a:xfrm rot="-1356795">
                  <a:off x="-1117794" y="4431349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2" name="Google Shape;592;p66"/>
                <p:cNvSpPr/>
                <p:nvPr/>
              </p:nvSpPr>
              <p:spPr>
                <a:xfrm>
                  <a:off x="1973828" y="4097247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3" name="Google Shape;593;p66"/>
                <p:cNvSpPr/>
                <p:nvPr/>
              </p:nvSpPr>
              <p:spPr>
                <a:xfrm>
                  <a:off x="1271207" y="4046388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4" name="Google Shape;594;p66"/>
                <p:cNvSpPr/>
                <p:nvPr/>
              </p:nvSpPr>
              <p:spPr>
                <a:xfrm>
                  <a:off x="-202489" y="4719642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5" name="Google Shape;595;p66"/>
                <p:cNvSpPr/>
                <p:nvPr/>
              </p:nvSpPr>
              <p:spPr>
                <a:xfrm rot="-3569296">
                  <a:off x="689881" y="5118502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6" name="Google Shape;596;p66"/>
                <p:cNvSpPr/>
                <p:nvPr/>
              </p:nvSpPr>
              <p:spPr>
                <a:xfrm rot="-3569296">
                  <a:off x="599168" y="5093760"/>
                  <a:ext cx="1767323" cy="260742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597" name="Google Shape;597;p66"/>
                <p:cNvSpPr/>
                <p:nvPr/>
              </p:nvSpPr>
              <p:spPr>
                <a:xfrm rot="-3569296">
                  <a:off x="613944" y="5253382"/>
                  <a:ext cx="1995492" cy="340440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598" name="Google Shape;598;p66"/>
              <p:cNvGrpSpPr/>
              <p:nvPr/>
            </p:nvGrpSpPr>
            <p:grpSpPr>
              <a:xfrm>
                <a:off x="-506049" y="4033080"/>
                <a:ext cx="547471" cy="593142"/>
                <a:chOff x="207288" y="5233780"/>
                <a:chExt cx="547471" cy="593142"/>
              </a:xfrm>
            </p:grpSpPr>
            <p:sp>
              <p:nvSpPr>
                <p:cNvPr id="599" name="Google Shape;599;p66"/>
                <p:cNvSpPr/>
                <p:nvPr/>
              </p:nvSpPr>
              <p:spPr>
                <a:xfrm rot="-1804350">
                  <a:off x="237047" y="5471630"/>
                  <a:ext cx="487954" cy="249852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600" name="Google Shape;600;p66"/>
                <p:cNvCxnSpPr/>
                <p:nvPr/>
              </p:nvCxnSpPr>
              <p:spPr>
                <a:xfrm flipH="1" rot="8996705">
                  <a:off x="374867" y="5254781"/>
                  <a:ext cx="171915" cy="32797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601" name="Google Shape;601;p66"/>
          <p:cNvSpPr txBox="1"/>
          <p:nvPr>
            <p:ph type="title"/>
          </p:nvPr>
        </p:nvSpPr>
        <p:spPr>
          <a:xfrm>
            <a:off x="720000" y="2385000"/>
            <a:ext cx="2841900" cy="52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2" name="Google Shape;602;p66"/>
          <p:cNvSpPr txBox="1"/>
          <p:nvPr>
            <p:ph idx="1" type="subTitle"/>
          </p:nvPr>
        </p:nvSpPr>
        <p:spPr>
          <a:xfrm>
            <a:off x="720000" y="2829525"/>
            <a:ext cx="2841900" cy="11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03" name="Google Shape;603;p66"/>
          <p:cNvSpPr/>
          <p:nvPr/>
        </p:nvSpPr>
        <p:spPr>
          <a:xfrm>
            <a:off x="561600" y="230355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04" name="Google Shape;604;p66"/>
          <p:cNvGrpSpPr/>
          <p:nvPr/>
        </p:nvGrpSpPr>
        <p:grpSpPr>
          <a:xfrm rot="-660767">
            <a:off x="7691369" y="3998282"/>
            <a:ext cx="1461661" cy="1058639"/>
            <a:chOff x="3234551" y="1124475"/>
            <a:chExt cx="2884487" cy="2089150"/>
          </a:xfrm>
        </p:grpSpPr>
        <p:sp>
          <p:nvSpPr>
            <p:cNvPr id="605" name="Google Shape;605;p66"/>
            <p:cNvSpPr/>
            <p:nvPr/>
          </p:nvSpPr>
          <p:spPr>
            <a:xfrm>
              <a:off x="34266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6" y="400"/>
                  </a:moveTo>
                  <a:cubicBezTo>
                    <a:pt x="0" y="298"/>
                    <a:pt x="13" y="158"/>
                    <a:pt x="112" y="67"/>
                  </a:cubicBezTo>
                  <a:cubicBezTo>
                    <a:pt x="173" y="11"/>
                    <a:pt x="236" y="0"/>
                    <a:pt x="239" y="0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43" y="25"/>
                    <a:pt x="243" y="25"/>
                    <a:pt x="243" y="25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38" y="51"/>
                    <a:pt x="38" y="88"/>
                    <a:pt x="56" y="397"/>
                  </a:cubicBezTo>
                  <a:lnTo>
                    <a:pt x="6" y="4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66"/>
            <p:cNvSpPr/>
            <p:nvPr/>
          </p:nvSpPr>
          <p:spPr>
            <a:xfrm>
              <a:off x="3234551" y="1881713"/>
              <a:ext cx="512763" cy="944563"/>
            </a:xfrm>
            <a:custGeom>
              <a:rect b="b" l="l" r="r" t="t"/>
              <a:pathLst>
                <a:path extrusionOk="0" h="384" w="208">
                  <a:moveTo>
                    <a:pt x="205" y="157"/>
                  </a:moveTo>
                  <a:cubicBezTo>
                    <a:pt x="127" y="11"/>
                    <a:pt x="127" y="11"/>
                    <a:pt x="127" y="11"/>
                  </a:cubicBezTo>
                  <a:cubicBezTo>
                    <a:pt x="121" y="0"/>
                    <a:pt x="105" y="1"/>
                    <a:pt x="101" y="12"/>
                  </a:cubicBezTo>
                  <a:cubicBezTo>
                    <a:pt x="70" y="85"/>
                    <a:pt x="0" y="286"/>
                    <a:pt x="82" y="384"/>
                  </a:cubicBezTo>
                  <a:cubicBezTo>
                    <a:pt x="142" y="384"/>
                    <a:pt x="142" y="384"/>
                    <a:pt x="142" y="384"/>
                  </a:cubicBezTo>
                  <a:cubicBezTo>
                    <a:pt x="142" y="384"/>
                    <a:pt x="185" y="243"/>
                    <a:pt x="207" y="174"/>
                  </a:cubicBezTo>
                  <a:cubicBezTo>
                    <a:pt x="208" y="168"/>
                    <a:pt x="208" y="163"/>
                    <a:pt x="205" y="1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66"/>
            <p:cNvSpPr/>
            <p:nvPr/>
          </p:nvSpPr>
          <p:spPr>
            <a:xfrm>
              <a:off x="3359963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119" y="34"/>
                  </a:moveTo>
                  <a:cubicBezTo>
                    <a:pt x="90" y="0"/>
                    <a:pt x="90" y="0"/>
                    <a:pt x="90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0"/>
                    <a:pt x="0" y="15"/>
                    <a:pt x="8" y="99"/>
                  </a:cubicBezTo>
                  <a:cubicBezTo>
                    <a:pt x="14" y="157"/>
                    <a:pt x="81" y="156"/>
                    <a:pt x="111" y="152"/>
                  </a:cubicBezTo>
                  <a:cubicBezTo>
                    <a:pt x="119" y="151"/>
                    <a:pt x="125" y="144"/>
                    <a:pt x="125" y="135"/>
                  </a:cubicBezTo>
                  <a:cubicBezTo>
                    <a:pt x="125" y="126"/>
                    <a:pt x="117" y="118"/>
                    <a:pt x="107" y="119"/>
                  </a:cubicBezTo>
                  <a:cubicBezTo>
                    <a:pt x="85" y="121"/>
                    <a:pt x="51" y="117"/>
                    <a:pt x="51" y="76"/>
                  </a:cubicBezTo>
                  <a:cubicBezTo>
                    <a:pt x="51" y="41"/>
                    <a:pt x="80" y="52"/>
                    <a:pt x="98" y="61"/>
                  </a:cubicBezTo>
                  <a:cubicBezTo>
                    <a:pt x="105" y="65"/>
                    <a:pt x="114" y="63"/>
                    <a:pt x="119" y="57"/>
                  </a:cubicBezTo>
                  <a:cubicBezTo>
                    <a:pt x="125" y="50"/>
                    <a:pt x="125" y="41"/>
                    <a:pt x="119" y="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66"/>
            <p:cNvSpPr/>
            <p:nvPr/>
          </p:nvSpPr>
          <p:spPr>
            <a:xfrm>
              <a:off x="3502838" y="2142063"/>
              <a:ext cx="244475" cy="684213"/>
            </a:xfrm>
            <a:custGeom>
              <a:rect b="b" l="l" r="r" t="t"/>
              <a:pathLst>
                <a:path extrusionOk="0" h="278" w="99">
                  <a:moveTo>
                    <a:pt x="98" y="68"/>
                  </a:moveTo>
                  <a:cubicBezTo>
                    <a:pt x="99" y="62"/>
                    <a:pt x="99" y="57"/>
                    <a:pt x="96" y="51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3" y="83"/>
                    <a:pt x="0" y="278"/>
                    <a:pt x="0" y="278"/>
                  </a:cubicBezTo>
                  <a:cubicBezTo>
                    <a:pt x="0" y="278"/>
                    <a:pt x="0" y="278"/>
                    <a:pt x="0" y="278"/>
                  </a:cubicBezTo>
                  <a:cubicBezTo>
                    <a:pt x="33" y="278"/>
                    <a:pt x="33" y="278"/>
                    <a:pt x="33" y="278"/>
                  </a:cubicBezTo>
                  <a:cubicBezTo>
                    <a:pt x="33" y="278"/>
                    <a:pt x="76" y="137"/>
                    <a:pt x="98" y="6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66"/>
            <p:cNvSpPr/>
            <p:nvPr/>
          </p:nvSpPr>
          <p:spPr>
            <a:xfrm>
              <a:off x="53189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241" y="400"/>
                  </a:moveTo>
                  <a:cubicBezTo>
                    <a:pt x="190" y="397"/>
                    <a:pt x="190" y="397"/>
                    <a:pt x="190" y="397"/>
                  </a:cubicBezTo>
                  <a:cubicBezTo>
                    <a:pt x="209" y="88"/>
                    <a:pt x="8" y="51"/>
                    <a:pt x="0" y="5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74" y="11"/>
                    <a:pt x="134" y="67"/>
                  </a:cubicBezTo>
                  <a:cubicBezTo>
                    <a:pt x="233" y="158"/>
                    <a:pt x="247" y="298"/>
                    <a:pt x="241" y="4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66"/>
            <p:cNvSpPr/>
            <p:nvPr/>
          </p:nvSpPr>
          <p:spPr>
            <a:xfrm>
              <a:off x="5604688" y="1881713"/>
              <a:ext cx="514350" cy="944563"/>
            </a:xfrm>
            <a:custGeom>
              <a:rect b="b" l="l" r="r" t="t"/>
              <a:pathLst>
                <a:path extrusionOk="0" h="384" w="209">
                  <a:moveTo>
                    <a:pt x="3" y="157"/>
                  </a:moveTo>
                  <a:cubicBezTo>
                    <a:pt x="82" y="11"/>
                    <a:pt x="82" y="11"/>
                    <a:pt x="82" y="11"/>
                  </a:cubicBezTo>
                  <a:cubicBezTo>
                    <a:pt x="88" y="0"/>
                    <a:pt x="103" y="1"/>
                    <a:pt x="108" y="12"/>
                  </a:cubicBezTo>
                  <a:cubicBezTo>
                    <a:pt x="138" y="85"/>
                    <a:pt x="209" y="286"/>
                    <a:pt x="126" y="384"/>
                  </a:cubicBezTo>
                  <a:cubicBezTo>
                    <a:pt x="67" y="384"/>
                    <a:pt x="67" y="384"/>
                    <a:pt x="67" y="384"/>
                  </a:cubicBezTo>
                  <a:cubicBezTo>
                    <a:pt x="67" y="384"/>
                    <a:pt x="24" y="243"/>
                    <a:pt x="2" y="174"/>
                  </a:cubicBezTo>
                  <a:cubicBezTo>
                    <a:pt x="0" y="168"/>
                    <a:pt x="1" y="163"/>
                    <a:pt x="3" y="1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66"/>
            <p:cNvSpPr/>
            <p:nvPr/>
          </p:nvSpPr>
          <p:spPr>
            <a:xfrm>
              <a:off x="5682476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6" y="3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0"/>
                    <a:pt x="125" y="15"/>
                    <a:pt x="117" y="99"/>
                  </a:cubicBezTo>
                  <a:cubicBezTo>
                    <a:pt x="112" y="157"/>
                    <a:pt x="45" y="156"/>
                    <a:pt x="15" y="152"/>
                  </a:cubicBezTo>
                  <a:cubicBezTo>
                    <a:pt x="6" y="151"/>
                    <a:pt x="0" y="144"/>
                    <a:pt x="0" y="135"/>
                  </a:cubicBezTo>
                  <a:cubicBezTo>
                    <a:pt x="0" y="126"/>
                    <a:pt x="9" y="118"/>
                    <a:pt x="18" y="119"/>
                  </a:cubicBezTo>
                  <a:cubicBezTo>
                    <a:pt x="40" y="121"/>
                    <a:pt x="75" y="117"/>
                    <a:pt x="75" y="76"/>
                  </a:cubicBezTo>
                  <a:cubicBezTo>
                    <a:pt x="75" y="41"/>
                    <a:pt x="45" y="52"/>
                    <a:pt x="28" y="61"/>
                  </a:cubicBezTo>
                  <a:cubicBezTo>
                    <a:pt x="21" y="65"/>
                    <a:pt x="12" y="63"/>
                    <a:pt x="6" y="57"/>
                  </a:cubicBezTo>
                  <a:cubicBezTo>
                    <a:pt x="1" y="50"/>
                    <a:pt x="1" y="41"/>
                    <a:pt x="6" y="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66"/>
            <p:cNvSpPr/>
            <p:nvPr/>
          </p:nvSpPr>
          <p:spPr>
            <a:xfrm>
              <a:off x="5604688" y="2142063"/>
              <a:ext cx="246063" cy="684213"/>
            </a:xfrm>
            <a:custGeom>
              <a:rect b="b" l="l" r="r" t="t"/>
              <a:pathLst>
                <a:path extrusionOk="0" h="278" w="100">
                  <a:moveTo>
                    <a:pt x="2" y="68"/>
                  </a:moveTo>
                  <a:cubicBezTo>
                    <a:pt x="0" y="62"/>
                    <a:pt x="1" y="57"/>
                    <a:pt x="3" y="5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96" y="83"/>
                    <a:pt x="100" y="278"/>
                    <a:pt x="100" y="278"/>
                  </a:cubicBezTo>
                  <a:cubicBezTo>
                    <a:pt x="100" y="278"/>
                    <a:pt x="100" y="278"/>
                    <a:pt x="100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24" y="137"/>
                    <a:pt x="2" y="6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66"/>
            <p:cNvSpPr/>
            <p:nvPr/>
          </p:nvSpPr>
          <p:spPr>
            <a:xfrm>
              <a:off x="3923526" y="1124475"/>
              <a:ext cx="366713" cy="766763"/>
            </a:xfrm>
            <a:custGeom>
              <a:rect b="b" l="l" r="r" t="t"/>
              <a:pathLst>
                <a:path extrusionOk="0" h="312" w="149">
                  <a:moveTo>
                    <a:pt x="149" y="49"/>
                  </a:moveTo>
                  <a:cubicBezTo>
                    <a:pt x="127" y="62"/>
                    <a:pt x="107" y="77"/>
                    <a:pt x="89" y="95"/>
                  </a:cubicBezTo>
                  <a:cubicBezTo>
                    <a:pt x="34" y="151"/>
                    <a:pt x="0" y="227"/>
                    <a:pt x="0" y="312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24"/>
                    <a:pt x="37" y="0"/>
                    <a:pt x="70" y="14"/>
                  </a:cubicBezTo>
                  <a:lnTo>
                    <a:pt x="149" y="4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66"/>
            <p:cNvSpPr/>
            <p:nvPr/>
          </p:nvSpPr>
          <p:spPr>
            <a:xfrm>
              <a:off x="5060176" y="1124475"/>
              <a:ext cx="369888" cy="766763"/>
            </a:xfrm>
            <a:custGeom>
              <a:rect b="b" l="l" r="r" t="t"/>
              <a:pathLst>
                <a:path extrusionOk="0" h="312" w="150">
                  <a:moveTo>
                    <a:pt x="150" y="60"/>
                  </a:moveTo>
                  <a:cubicBezTo>
                    <a:pt x="150" y="312"/>
                    <a:pt x="150" y="312"/>
                    <a:pt x="150" y="312"/>
                  </a:cubicBezTo>
                  <a:cubicBezTo>
                    <a:pt x="150" y="200"/>
                    <a:pt x="90" y="102"/>
                    <a:pt x="0" y="49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113" y="0"/>
                    <a:pt x="150" y="24"/>
                    <a:pt x="150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66"/>
            <p:cNvSpPr/>
            <p:nvPr/>
          </p:nvSpPr>
          <p:spPr>
            <a:xfrm>
              <a:off x="3923526" y="1138763"/>
              <a:ext cx="1506537" cy="1154113"/>
            </a:xfrm>
            <a:custGeom>
              <a:rect b="b" l="l" r="r" t="t"/>
              <a:pathLst>
                <a:path extrusionOk="0" h="469" w="612">
                  <a:moveTo>
                    <a:pt x="612" y="469"/>
                  </a:moveTo>
                  <a:cubicBezTo>
                    <a:pt x="612" y="306"/>
                    <a:pt x="612" y="306"/>
                    <a:pt x="612" y="306"/>
                  </a:cubicBezTo>
                  <a:cubicBezTo>
                    <a:pt x="612" y="137"/>
                    <a:pt x="475" y="0"/>
                    <a:pt x="306" y="0"/>
                  </a:cubicBezTo>
                  <a:cubicBezTo>
                    <a:pt x="137" y="0"/>
                    <a:pt x="0" y="137"/>
                    <a:pt x="0" y="306"/>
                  </a:cubicBezTo>
                  <a:cubicBezTo>
                    <a:pt x="0" y="469"/>
                    <a:pt x="0" y="469"/>
                    <a:pt x="0" y="469"/>
                  </a:cubicBezTo>
                  <a:lnTo>
                    <a:pt x="612" y="4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66"/>
            <p:cNvSpPr/>
            <p:nvPr/>
          </p:nvSpPr>
          <p:spPr>
            <a:xfrm>
              <a:off x="3923526" y="2191275"/>
              <a:ext cx="1506537" cy="42863"/>
            </a:xfrm>
            <a:custGeom>
              <a:rect b="b" l="l" r="r" t="t"/>
              <a:pathLst>
                <a:path extrusionOk="0" h="17" w="612">
                  <a:moveTo>
                    <a:pt x="0" y="0"/>
                  </a:moveTo>
                  <a:cubicBezTo>
                    <a:pt x="0" y="6"/>
                    <a:pt x="0" y="12"/>
                    <a:pt x="0" y="17"/>
                  </a:cubicBezTo>
                  <a:cubicBezTo>
                    <a:pt x="612" y="17"/>
                    <a:pt x="612" y="17"/>
                    <a:pt x="612" y="17"/>
                  </a:cubicBezTo>
                  <a:cubicBezTo>
                    <a:pt x="612" y="12"/>
                    <a:pt x="612" y="6"/>
                    <a:pt x="61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66"/>
            <p:cNvSpPr/>
            <p:nvPr/>
          </p:nvSpPr>
          <p:spPr>
            <a:xfrm>
              <a:off x="4056876" y="1268938"/>
              <a:ext cx="1239900" cy="812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66"/>
            <p:cNvSpPr/>
            <p:nvPr/>
          </p:nvSpPr>
          <p:spPr>
            <a:xfrm>
              <a:off x="3923526" y="2292875"/>
              <a:ext cx="1506537" cy="474663"/>
            </a:xfrm>
            <a:custGeom>
              <a:rect b="b" l="l" r="r" t="t"/>
              <a:pathLst>
                <a:path extrusionOk="0" h="193" w="612">
                  <a:moveTo>
                    <a:pt x="612" y="0"/>
                  </a:moveTo>
                  <a:cubicBezTo>
                    <a:pt x="612" y="107"/>
                    <a:pt x="475" y="193"/>
                    <a:pt x="306" y="193"/>
                  </a:cubicBezTo>
                  <a:cubicBezTo>
                    <a:pt x="137" y="193"/>
                    <a:pt x="0" y="107"/>
                    <a:pt x="0" y="0"/>
                  </a:cubicBezTo>
                  <a:lnTo>
                    <a:pt x="6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66"/>
            <p:cNvSpPr/>
            <p:nvPr/>
          </p:nvSpPr>
          <p:spPr>
            <a:xfrm>
              <a:off x="3923526" y="2292875"/>
              <a:ext cx="1506537" cy="77788"/>
            </a:xfrm>
            <a:custGeom>
              <a:rect b="b" l="l" r="r" t="t"/>
              <a:pathLst>
                <a:path extrusionOk="0" h="32" w="612">
                  <a:moveTo>
                    <a:pt x="608" y="32"/>
                  </a:moveTo>
                  <a:cubicBezTo>
                    <a:pt x="610" y="21"/>
                    <a:pt x="612" y="11"/>
                    <a:pt x="6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"/>
                    <a:pt x="1" y="21"/>
                    <a:pt x="4" y="32"/>
                  </a:cubicBezTo>
                  <a:lnTo>
                    <a:pt x="608" y="3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66"/>
            <p:cNvSpPr/>
            <p:nvPr/>
          </p:nvSpPr>
          <p:spPr>
            <a:xfrm>
              <a:off x="4231501" y="1576913"/>
              <a:ext cx="206400" cy="317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66"/>
            <p:cNvSpPr/>
            <p:nvPr/>
          </p:nvSpPr>
          <p:spPr>
            <a:xfrm>
              <a:off x="4915713" y="1576913"/>
              <a:ext cx="203100" cy="317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66"/>
            <p:cNvSpPr/>
            <p:nvPr/>
          </p:nvSpPr>
          <p:spPr>
            <a:xfrm>
              <a:off x="4361676" y="2534175"/>
              <a:ext cx="630238" cy="233363"/>
            </a:xfrm>
            <a:custGeom>
              <a:rect b="b" l="l" r="r" t="t"/>
              <a:pathLst>
                <a:path extrusionOk="0" h="95" w="256">
                  <a:moveTo>
                    <a:pt x="0" y="77"/>
                  </a:moveTo>
                  <a:cubicBezTo>
                    <a:pt x="39" y="88"/>
                    <a:pt x="82" y="95"/>
                    <a:pt x="128" y="95"/>
                  </a:cubicBezTo>
                  <a:cubicBezTo>
                    <a:pt x="173" y="95"/>
                    <a:pt x="217" y="88"/>
                    <a:pt x="256" y="77"/>
                  </a:cubicBezTo>
                  <a:cubicBezTo>
                    <a:pt x="236" y="32"/>
                    <a:pt x="186" y="0"/>
                    <a:pt x="128" y="0"/>
                  </a:cubicBezTo>
                  <a:cubicBezTo>
                    <a:pt x="70" y="0"/>
                    <a:pt x="20" y="32"/>
                    <a:pt x="0" y="7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67"/>
          <p:cNvSpPr/>
          <p:nvPr/>
        </p:nvSpPr>
        <p:spPr>
          <a:xfrm rot="-5400000">
            <a:off x="4390200" y="377100"/>
            <a:ext cx="3762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25" name="Google Shape;625;p67"/>
          <p:cNvGrpSpPr/>
          <p:nvPr/>
        </p:nvGrpSpPr>
        <p:grpSpPr>
          <a:xfrm>
            <a:off x="-943729" y="-1692514"/>
            <a:ext cx="11334265" cy="7866564"/>
            <a:chOff x="-943729" y="-1692514"/>
            <a:chExt cx="11334265" cy="7866564"/>
          </a:xfrm>
        </p:grpSpPr>
        <p:grpSp>
          <p:nvGrpSpPr>
            <p:cNvPr id="626" name="Google Shape;626;p67"/>
            <p:cNvGrpSpPr/>
            <p:nvPr/>
          </p:nvGrpSpPr>
          <p:grpSpPr>
            <a:xfrm rot="3558506">
              <a:off x="-949966" y="3219396"/>
              <a:ext cx="3448674" cy="1948932"/>
              <a:chOff x="-1014003" y="3311811"/>
              <a:chExt cx="3448784" cy="1948994"/>
            </a:xfrm>
          </p:grpSpPr>
          <p:grpSp>
            <p:nvGrpSpPr>
              <p:cNvPr id="627" name="Google Shape;627;p67"/>
              <p:cNvGrpSpPr/>
              <p:nvPr/>
            </p:nvGrpSpPr>
            <p:grpSpPr>
              <a:xfrm>
                <a:off x="-1014003" y="3311811"/>
                <a:ext cx="3448784" cy="1948994"/>
                <a:chOff x="-1014003" y="3311811"/>
                <a:chExt cx="3448784" cy="1948994"/>
              </a:xfrm>
            </p:grpSpPr>
            <p:sp>
              <p:nvSpPr>
                <p:cNvPr id="628" name="Google Shape;628;p67"/>
                <p:cNvSpPr/>
                <p:nvPr/>
              </p:nvSpPr>
              <p:spPr>
                <a:xfrm rot="-1356795">
                  <a:off x="-959960" y="4154601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29" name="Google Shape;629;p67"/>
                <p:cNvSpPr/>
                <p:nvPr/>
              </p:nvSpPr>
              <p:spPr>
                <a:xfrm>
                  <a:off x="-391412" y="3916506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30" name="Google Shape;630;p67"/>
                <p:cNvSpPr/>
                <p:nvPr/>
              </p:nvSpPr>
              <p:spPr>
                <a:xfrm>
                  <a:off x="229225" y="3715765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31" name="Google Shape;631;p67"/>
                <p:cNvSpPr/>
                <p:nvPr/>
              </p:nvSpPr>
              <p:spPr>
                <a:xfrm rot="-6921637">
                  <a:off x="965476" y="4434000"/>
                  <a:ext cx="956093" cy="220918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32" name="Google Shape;632;p67"/>
                <p:cNvSpPr/>
                <p:nvPr/>
              </p:nvSpPr>
              <p:spPr>
                <a:xfrm rot="-6921637">
                  <a:off x="732541" y="4150700"/>
                  <a:ext cx="1767317" cy="260741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33" name="Google Shape;633;p67"/>
                <p:cNvSpPr/>
                <p:nvPr/>
              </p:nvSpPr>
              <p:spPr>
                <a:xfrm rot="-6921637">
                  <a:off x="855876" y="4116088"/>
                  <a:ext cx="1995484" cy="340439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634" name="Google Shape;634;p67"/>
              <p:cNvGrpSpPr/>
              <p:nvPr/>
            </p:nvGrpSpPr>
            <p:grpSpPr>
              <a:xfrm>
                <a:off x="726271" y="3774645"/>
                <a:ext cx="521394" cy="572433"/>
                <a:chOff x="1439608" y="4975345"/>
                <a:chExt cx="521394" cy="572433"/>
              </a:xfrm>
            </p:grpSpPr>
            <p:sp>
              <p:nvSpPr>
                <p:cNvPr id="635" name="Google Shape;635;p67"/>
                <p:cNvSpPr/>
                <p:nvPr/>
              </p:nvSpPr>
              <p:spPr>
                <a:xfrm rot="-3626905">
                  <a:off x="1488030" y="5149008"/>
                  <a:ext cx="487943" cy="249847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636" name="Google Shape;636;p67"/>
                <p:cNvCxnSpPr/>
                <p:nvPr/>
              </p:nvCxnSpPr>
              <p:spPr>
                <a:xfrm flipH="1" rot="7171282">
                  <a:off x="1538744" y="4966872"/>
                  <a:ext cx="171690" cy="32793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637" name="Google Shape;637;p67"/>
            <p:cNvGrpSpPr/>
            <p:nvPr/>
          </p:nvGrpSpPr>
          <p:grpSpPr>
            <a:xfrm rot="-7551204">
              <a:off x="6866377" y="-698606"/>
              <a:ext cx="3448706" cy="1948950"/>
              <a:chOff x="-1014003" y="3311811"/>
              <a:chExt cx="3448784" cy="1948994"/>
            </a:xfrm>
          </p:grpSpPr>
          <p:grpSp>
            <p:nvGrpSpPr>
              <p:cNvPr id="638" name="Google Shape;638;p67"/>
              <p:cNvGrpSpPr/>
              <p:nvPr/>
            </p:nvGrpSpPr>
            <p:grpSpPr>
              <a:xfrm>
                <a:off x="-1014003" y="3311811"/>
                <a:ext cx="3448784" cy="1948994"/>
                <a:chOff x="-1014003" y="3311811"/>
                <a:chExt cx="3448784" cy="1948994"/>
              </a:xfrm>
            </p:grpSpPr>
            <p:sp>
              <p:nvSpPr>
                <p:cNvPr id="639" name="Google Shape;639;p67"/>
                <p:cNvSpPr/>
                <p:nvPr/>
              </p:nvSpPr>
              <p:spPr>
                <a:xfrm rot="-1356795">
                  <a:off x="-959960" y="4154601"/>
                  <a:ext cx="1075625" cy="496164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0" name="Google Shape;640;p67"/>
                <p:cNvSpPr/>
                <p:nvPr/>
              </p:nvSpPr>
              <p:spPr>
                <a:xfrm>
                  <a:off x="-458934" y="4002474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1" name="Google Shape;641;p67"/>
                <p:cNvSpPr/>
                <p:nvPr/>
              </p:nvSpPr>
              <p:spPr>
                <a:xfrm>
                  <a:off x="248967" y="3795284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2" name="Google Shape;642;p67"/>
                <p:cNvSpPr/>
                <p:nvPr/>
              </p:nvSpPr>
              <p:spPr>
                <a:xfrm>
                  <a:off x="-473709" y="4635276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3" name="Google Shape;643;p67"/>
                <p:cNvSpPr/>
                <p:nvPr/>
              </p:nvSpPr>
              <p:spPr>
                <a:xfrm rot="-6921637">
                  <a:off x="397225" y="4574161"/>
                  <a:ext cx="956093" cy="220918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4" name="Google Shape;644;p67"/>
                <p:cNvSpPr/>
                <p:nvPr/>
              </p:nvSpPr>
              <p:spPr>
                <a:xfrm rot="-6921637">
                  <a:off x="732541" y="4150700"/>
                  <a:ext cx="1767317" cy="260741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645" name="Google Shape;645;p67"/>
                <p:cNvSpPr/>
                <p:nvPr/>
              </p:nvSpPr>
              <p:spPr>
                <a:xfrm rot="-6921637">
                  <a:off x="855876" y="4116088"/>
                  <a:ext cx="1995484" cy="340439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646" name="Google Shape;646;p67"/>
              <p:cNvGrpSpPr/>
              <p:nvPr/>
            </p:nvGrpSpPr>
            <p:grpSpPr>
              <a:xfrm>
                <a:off x="726271" y="3774645"/>
                <a:ext cx="521394" cy="572433"/>
                <a:chOff x="1439608" y="4975345"/>
                <a:chExt cx="521394" cy="572433"/>
              </a:xfrm>
            </p:grpSpPr>
            <p:sp>
              <p:nvSpPr>
                <p:cNvPr id="647" name="Google Shape;647;p67"/>
                <p:cNvSpPr/>
                <p:nvPr/>
              </p:nvSpPr>
              <p:spPr>
                <a:xfrm rot="-3626905">
                  <a:off x="1488030" y="5149008"/>
                  <a:ext cx="487943" cy="249847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648" name="Google Shape;648;p67"/>
                <p:cNvCxnSpPr/>
                <p:nvPr/>
              </p:nvCxnSpPr>
              <p:spPr>
                <a:xfrm flipH="1" rot="7171282">
                  <a:off x="1538744" y="4966872"/>
                  <a:ext cx="171690" cy="32793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649" name="Google Shape;649;p6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50" name="Google Shape;650;p67"/>
          <p:cNvSpPr txBox="1"/>
          <p:nvPr>
            <p:ph idx="1" type="subTitle"/>
          </p:nvPr>
        </p:nvSpPr>
        <p:spPr>
          <a:xfrm>
            <a:off x="4830007" y="3523400"/>
            <a:ext cx="2422800" cy="7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51" name="Google Shape;651;p67"/>
          <p:cNvSpPr txBox="1"/>
          <p:nvPr>
            <p:ph idx="2" type="subTitle"/>
          </p:nvPr>
        </p:nvSpPr>
        <p:spPr>
          <a:xfrm>
            <a:off x="2119792" y="3523400"/>
            <a:ext cx="2422800" cy="7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52" name="Google Shape;652;p67"/>
          <p:cNvSpPr txBox="1"/>
          <p:nvPr>
            <p:ph idx="3" type="subTitle"/>
          </p:nvPr>
        </p:nvSpPr>
        <p:spPr>
          <a:xfrm>
            <a:off x="4830008" y="3219600"/>
            <a:ext cx="2422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53" name="Google Shape;653;p67"/>
          <p:cNvSpPr txBox="1"/>
          <p:nvPr>
            <p:ph idx="4" type="subTitle"/>
          </p:nvPr>
        </p:nvSpPr>
        <p:spPr>
          <a:xfrm>
            <a:off x="2119792" y="3219600"/>
            <a:ext cx="2422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54" name="Google Shape;654;p67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55" name="Google Shape;655;p67"/>
          <p:cNvGrpSpPr/>
          <p:nvPr/>
        </p:nvGrpSpPr>
        <p:grpSpPr>
          <a:xfrm rot="691729">
            <a:off x="-158800" y="3863846"/>
            <a:ext cx="774598" cy="1531537"/>
            <a:chOff x="5778071" y="4357000"/>
            <a:chExt cx="872179" cy="1724474"/>
          </a:xfrm>
        </p:grpSpPr>
        <p:sp>
          <p:nvSpPr>
            <p:cNvPr id="656" name="Google Shape;656;p67"/>
            <p:cNvSpPr/>
            <p:nvPr/>
          </p:nvSpPr>
          <p:spPr>
            <a:xfrm>
              <a:off x="5778071" y="4357000"/>
              <a:ext cx="847575" cy="812075"/>
            </a:xfrm>
            <a:custGeom>
              <a:rect b="b" l="l" r="r" t="t"/>
              <a:pathLst>
                <a:path extrusionOk="0" h="472" w="493">
                  <a:moveTo>
                    <a:pt x="493" y="132"/>
                  </a:moveTo>
                  <a:cubicBezTo>
                    <a:pt x="493" y="346"/>
                    <a:pt x="493" y="346"/>
                    <a:pt x="493" y="346"/>
                  </a:cubicBezTo>
                  <a:cubicBezTo>
                    <a:pt x="493" y="366"/>
                    <a:pt x="482" y="386"/>
                    <a:pt x="465" y="397"/>
                  </a:cubicBezTo>
                  <a:cubicBezTo>
                    <a:pt x="455" y="403"/>
                    <a:pt x="445" y="409"/>
                    <a:pt x="434" y="414"/>
                  </a:cubicBezTo>
                  <a:cubicBezTo>
                    <a:pt x="319" y="472"/>
                    <a:pt x="173" y="471"/>
                    <a:pt x="59" y="413"/>
                  </a:cubicBezTo>
                  <a:cubicBezTo>
                    <a:pt x="48" y="407"/>
                    <a:pt x="38" y="401"/>
                    <a:pt x="28" y="395"/>
                  </a:cubicBezTo>
                  <a:cubicBezTo>
                    <a:pt x="10" y="384"/>
                    <a:pt x="0" y="365"/>
                    <a:pt x="0" y="34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13"/>
                    <a:pt x="10" y="94"/>
                    <a:pt x="28" y="83"/>
                  </a:cubicBezTo>
                  <a:cubicBezTo>
                    <a:pt x="156" y="1"/>
                    <a:pt x="336" y="0"/>
                    <a:pt x="465" y="81"/>
                  </a:cubicBezTo>
                  <a:cubicBezTo>
                    <a:pt x="482" y="92"/>
                    <a:pt x="493" y="111"/>
                    <a:pt x="493" y="1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67"/>
            <p:cNvSpPr/>
            <p:nvPr/>
          </p:nvSpPr>
          <p:spPr>
            <a:xfrm>
              <a:off x="5879026" y="4903930"/>
              <a:ext cx="645666" cy="265145"/>
            </a:xfrm>
            <a:custGeom>
              <a:rect b="b" l="l" r="r" t="t"/>
              <a:pathLst>
                <a:path extrusionOk="0" h="154" w="375">
                  <a:moveTo>
                    <a:pt x="375" y="96"/>
                  </a:moveTo>
                  <a:cubicBezTo>
                    <a:pt x="260" y="154"/>
                    <a:pt x="114" y="153"/>
                    <a:pt x="0" y="95"/>
                  </a:cubicBezTo>
                  <a:cubicBezTo>
                    <a:pt x="0" y="81"/>
                    <a:pt x="8" y="68"/>
                    <a:pt x="21" y="60"/>
                  </a:cubicBezTo>
                  <a:cubicBezTo>
                    <a:pt x="118" y="0"/>
                    <a:pt x="256" y="0"/>
                    <a:pt x="354" y="59"/>
                  </a:cubicBezTo>
                  <a:cubicBezTo>
                    <a:pt x="367" y="67"/>
                    <a:pt x="375" y="81"/>
                    <a:pt x="375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67"/>
            <p:cNvSpPr/>
            <p:nvPr/>
          </p:nvSpPr>
          <p:spPr>
            <a:xfrm>
              <a:off x="5849072" y="4481252"/>
              <a:ext cx="705600" cy="407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67"/>
            <p:cNvSpPr/>
            <p:nvPr/>
          </p:nvSpPr>
          <p:spPr>
            <a:xfrm>
              <a:off x="5965559" y="4585535"/>
              <a:ext cx="143100" cy="196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67"/>
            <p:cNvSpPr/>
            <p:nvPr/>
          </p:nvSpPr>
          <p:spPr>
            <a:xfrm>
              <a:off x="6295048" y="4585535"/>
              <a:ext cx="143100" cy="1965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67"/>
            <p:cNvSpPr/>
            <p:nvPr/>
          </p:nvSpPr>
          <p:spPr>
            <a:xfrm>
              <a:off x="5893396" y="5196463"/>
              <a:ext cx="145200" cy="438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67"/>
            <p:cNvSpPr/>
            <p:nvPr/>
          </p:nvSpPr>
          <p:spPr>
            <a:xfrm>
              <a:off x="5806264" y="5475806"/>
              <a:ext cx="310942" cy="504012"/>
            </a:xfrm>
            <a:custGeom>
              <a:rect b="b" l="l" r="r" t="t"/>
              <a:pathLst>
                <a:path extrusionOk="0" h="381" w="235">
                  <a:moveTo>
                    <a:pt x="183" y="381"/>
                  </a:moveTo>
                  <a:cubicBezTo>
                    <a:pt x="52" y="381"/>
                    <a:pt x="52" y="381"/>
                    <a:pt x="52" y="381"/>
                  </a:cubicBezTo>
                  <a:cubicBezTo>
                    <a:pt x="33" y="308"/>
                    <a:pt x="0" y="167"/>
                    <a:pt x="5" y="130"/>
                  </a:cubicBezTo>
                  <a:cubicBezTo>
                    <a:pt x="10" y="99"/>
                    <a:pt x="58" y="49"/>
                    <a:pt x="95" y="14"/>
                  </a:cubicBezTo>
                  <a:cubicBezTo>
                    <a:pt x="97" y="12"/>
                    <a:pt x="99" y="10"/>
                    <a:pt x="101" y="8"/>
                  </a:cubicBezTo>
                  <a:cubicBezTo>
                    <a:pt x="110" y="0"/>
                    <a:pt x="125" y="0"/>
                    <a:pt x="134" y="8"/>
                  </a:cubicBezTo>
                  <a:cubicBezTo>
                    <a:pt x="136" y="10"/>
                    <a:pt x="138" y="12"/>
                    <a:pt x="140" y="14"/>
                  </a:cubicBezTo>
                  <a:cubicBezTo>
                    <a:pt x="178" y="49"/>
                    <a:pt x="225" y="99"/>
                    <a:pt x="230" y="130"/>
                  </a:cubicBezTo>
                  <a:cubicBezTo>
                    <a:pt x="235" y="167"/>
                    <a:pt x="202" y="308"/>
                    <a:pt x="183" y="3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67"/>
            <p:cNvSpPr/>
            <p:nvPr/>
          </p:nvSpPr>
          <p:spPr>
            <a:xfrm>
              <a:off x="5866915" y="5950773"/>
              <a:ext cx="189641" cy="29045"/>
            </a:xfrm>
            <a:custGeom>
              <a:rect b="b" l="l" r="r" t="t"/>
              <a:pathLst>
                <a:path extrusionOk="0" h="22" w="143">
                  <a:moveTo>
                    <a:pt x="0" y="0"/>
                  </a:moveTo>
                  <a:cubicBezTo>
                    <a:pt x="2" y="8"/>
                    <a:pt x="4" y="15"/>
                    <a:pt x="6" y="22"/>
                  </a:cubicBezTo>
                  <a:cubicBezTo>
                    <a:pt x="137" y="22"/>
                    <a:pt x="137" y="22"/>
                    <a:pt x="137" y="22"/>
                  </a:cubicBezTo>
                  <a:cubicBezTo>
                    <a:pt x="139" y="15"/>
                    <a:pt x="141" y="8"/>
                    <a:pt x="14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67"/>
            <p:cNvSpPr/>
            <p:nvPr/>
          </p:nvSpPr>
          <p:spPr>
            <a:xfrm>
              <a:off x="5778074" y="5979817"/>
              <a:ext cx="366468" cy="101657"/>
            </a:xfrm>
            <a:custGeom>
              <a:rect b="b" l="l" r="r" t="t"/>
              <a:pathLst>
                <a:path extrusionOk="0" h="77" w="277">
                  <a:moveTo>
                    <a:pt x="228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36" y="0"/>
                    <a:pt x="23" y="10"/>
                    <a:pt x="17" y="26"/>
                  </a:cubicBezTo>
                  <a:cubicBezTo>
                    <a:pt x="3" y="62"/>
                    <a:pt x="3" y="62"/>
                    <a:pt x="3" y="62"/>
                  </a:cubicBezTo>
                  <a:cubicBezTo>
                    <a:pt x="0" y="69"/>
                    <a:pt x="5" y="77"/>
                    <a:pt x="11" y="77"/>
                  </a:cubicBezTo>
                  <a:cubicBezTo>
                    <a:pt x="267" y="77"/>
                    <a:pt x="267" y="77"/>
                    <a:pt x="267" y="77"/>
                  </a:cubicBezTo>
                  <a:cubicBezTo>
                    <a:pt x="273" y="77"/>
                    <a:pt x="277" y="69"/>
                    <a:pt x="275" y="62"/>
                  </a:cubicBezTo>
                  <a:cubicBezTo>
                    <a:pt x="261" y="26"/>
                    <a:pt x="261" y="26"/>
                    <a:pt x="261" y="26"/>
                  </a:cubicBezTo>
                  <a:cubicBezTo>
                    <a:pt x="255" y="10"/>
                    <a:pt x="242" y="0"/>
                    <a:pt x="2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67"/>
            <p:cNvSpPr/>
            <p:nvPr/>
          </p:nvSpPr>
          <p:spPr>
            <a:xfrm>
              <a:off x="5778074" y="6052429"/>
              <a:ext cx="366468" cy="29045"/>
            </a:xfrm>
            <a:custGeom>
              <a:rect b="b" l="l" r="r" t="t"/>
              <a:pathLst>
                <a:path extrusionOk="0" h="22" w="277">
                  <a:moveTo>
                    <a:pt x="272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0" y="14"/>
                    <a:pt x="5" y="22"/>
                    <a:pt x="11" y="22"/>
                  </a:cubicBezTo>
                  <a:cubicBezTo>
                    <a:pt x="267" y="22"/>
                    <a:pt x="267" y="22"/>
                    <a:pt x="267" y="22"/>
                  </a:cubicBezTo>
                  <a:cubicBezTo>
                    <a:pt x="273" y="22"/>
                    <a:pt x="277" y="14"/>
                    <a:pt x="275" y="7"/>
                  </a:cubicBezTo>
                  <a:lnTo>
                    <a:pt x="27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67"/>
            <p:cNvSpPr/>
            <p:nvPr/>
          </p:nvSpPr>
          <p:spPr>
            <a:xfrm>
              <a:off x="5895959" y="5524498"/>
              <a:ext cx="128136" cy="128139"/>
            </a:xfrm>
            <a:custGeom>
              <a:rect b="b" l="l" r="r" t="t"/>
              <a:pathLst>
                <a:path extrusionOk="0" h="97" w="97">
                  <a:moveTo>
                    <a:pt x="93" y="55"/>
                  </a:move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45" y="97"/>
                    <a:pt x="41" y="93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0" y="51"/>
                    <a:pt x="0" y="45"/>
                    <a:pt x="4" y="41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0"/>
                    <a:pt x="51" y="0"/>
                    <a:pt x="55" y="4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7" y="45"/>
                    <a:pt x="97" y="51"/>
                    <a:pt x="93" y="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67"/>
            <p:cNvSpPr/>
            <p:nvPr/>
          </p:nvSpPr>
          <p:spPr>
            <a:xfrm>
              <a:off x="6397395" y="5196463"/>
              <a:ext cx="146100" cy="438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67"/>
            <p:cNvSpPr/>
            <p:nvPr/>
          </p:nvSpPr>
          <p:spPr>
            <a:xfrm>
              <a:off x="6310263" y="5475806"/>
              <a:ext cx="312650" cy="504012"/>
            </a:xfrm>
            <a:custGeom>
              <a:rect b="b" l="l" r="r" t="t"/>
              <a:pathLst>
                <a:path extrusionOk="0" h="381" w="236">
                  <a:moveTo>
                    <a:pt x="183" y="381"/>
                  </a:moveTo>
                  <a:cubicBezTo>
                    <a:pt x="52" y="381"/>
                    <a:pt x="52" y="381"/>
                    <a:pt x="52" y="381"/>
                  </a:cubicBezTo>
                  <a:cubicBezTo>
                    <a:pt x="34" y="308"/>
                    <a:pt x="0" y="167"/>
                    <a:pt x="5" y="130"/>
                  </a:cubicBezTo>
                  <a:cubicBezTo>
                    <a:pt x="10" y="99"/>
                    <a:pt x="58" y="49"/>
                    <a:pt x="95" y="14"/>
                  </a:cubicBezTo>
                  <a:cubicBezTo>
                    <a:pt x="97" y="12"/>
                    <a:pt x="99" y="10"/>
                    <a:pt x="101" y="8"/>
                  </a:cubicBezTo>
                  <a:cubicBezTo>
                    <a:pt x="110" y="0"/>
                    <a:pt x="125" y="0"/>
                    <a:pt x="135" y="8"/>
                  </a:cubicBezTo>
                  <a:cubicBezTo>
                    <a:pt x="136" y="10"/>
                    <a:pt x="138" y="12"/>
                    <a:pt x="140" y="14"/>
                  </a:cubicBezTo>
                  <a:cubicBezTo>
                    <a:pt x="178" y="49"/>
                    <a:pt x="226" y="99"/>
                    <a:pt x="230" y="130"/>
                  </a:cubicBezTo>
                  <a:cubicBezTo>
                    <a:pt x="236" y="167"/>
                    <a:pt x="202" y="308"/>
                    <a:pt x="183" y="38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67"/>
            <p:cNvSpPr/>
            <p:nvPr/>
          </p:nvSpPr>
          <p:spPr>
            <a:xfrm>
              <a:off x="6372622" y="5950773"/>
              <a:ext cx="187932" cy="29045"/>
            </a:xfrm>
            <a:custGeom>
              <a:rect b="b" l="l" r="r" t="t"/>
              <a:pathLst>
                <a:path extrusionOk="0" h="22" w="142">
                  <a:moveTo>
                    <a:pt x="0" y="0"/>
                  </a:moveTo>
                  <a:cubicBezTo>
                    <a:pt x="2" y="8"/>
                    <a:pt x="3" y="15"/>
                    <a:pt x="5" y="22"/>
                  </a:cubicBezTo>
                  <a:cubicBezTo>
                    <a:pt x="136" y="22"/>
                    <a:pt x="136" y="22"/>
                    <a:pt x="136" y="22"/>
                  </a:cubicBezTo>
                  <a:cubicBezTo>
                    <a:pt x="138" y="15"/>
                    <a:pt x="140" y="8"/>
                    <a:pt x="14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67"/>
            <p:cNvSpPr/>
            <p:nvPr/>
          </p:nvSpPr>
          <p:spPr>
            <a:xfrm>
              <a:off x="6283782" y="5979817"/>
              <a:ext cx="366468" cy="101657"/>
            </a:xfrm>
            <a:custGeom>
              <a:rect b="b" l="l" r="r" t="t"/>
              <a:pathLst>
                <a:path extrusionOk="0" h="77" w="277">
                  <a:moveTo>
                    <a:pt x="227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35" y="0"/>
                    <a:pt x="22" y="10"/>
                    <a:pt x="16" y="26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0" y="69"/>
                    <a:pt x="4" y="77"/>
                    <a:pt x="10" y="77"/>
                  </a:cubicBezTo>
                  <a:cubicBezTo>
                    <a:pt x="266" y="77"/>
                    <a:pt x="266" y="77"/>
                    <a:pt x="266" y="77"/>
                  </a:cubicBezTo>
                  <a:cubicBezTo>
                    <a:pt x="272" y="77"/>
                    <a:pt x="277" y="69"/>
                    <a:pt x="274" y="62"/>
                  </a:cubicBezTo>
                  <a:cubicBezTo>
                    <a:pt x="260" y="26"/>
                    <a:pt x="260" y="26"/>
                    <a:pt x="260" y="26"/>
                  </a:cubicBezTo>
                  <a:cubicBezTo>
                    <a:pt x="254" y="10"/>
                    <a:pt x="241" y="0"/>
                    <a:pt x="2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67"/>
            <p:cNvSpPr/>
            <p:nvPr/>
          </p:nvSpPr>
          <p:spPr>
            <a:xfrm>
              <a:off x="6283782" y="6052429"/>
              <a:ext cx="366468" cy="29045"/>
            </a:xfrm>
            <a:custGeom>
              <a:rect b="b" l="l" r="r" t="t"/>
              <a:pathLst>
                <a:path extrusionOk="0" h="22" w="277">
                  <a:moveTo>
                    <a:pt x="271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14"/>
                    <a:pt x="4" y="22"/>
                    <a:pt x="10" y="22"/>
                  </a:cubicBezTo>
                  <a:cubicBezTo>
                    <a:pt x="266" y="22"/>
                    <a:pt x="266" y="22"/>
                    <a:pt x="266" y="22"/>
                  </a:cubicBezTo>
                  <a:cubicBezTo>
                    <a:pt x="272" y="22"/>
                    <a:pt x="277" y="14"/>
                    <a:pt x="274" y="7"/>
                  </a:cubicBezTo>
                  <a:lnTo>
                    <a:pt x="27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67"/>
            <p:cNvSpPr/>
            <p:nvPr/>
          </p:nvSpPr>
          <p:spPr>
            <a:xfrm>
              <a:off x="6399958" y="5524498"/>
              <a:ext cx="128990" cy="128139"/>
            </a:xfrm>
            <a:custGeom>
              <a:rect b="b" l="l" r="r" t="t"/>
              <a:pathLst>
                <a:path extrusionOk="0" h="97" w="97">
                  <a:moveTo>
                    <a:pt x="93" y="55"/>
                  </a:move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45" y="97"/>
                    <a:pt x="41" y="93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0" y="51"/>
                    <a:pt x="0" y="45"/>
                    <a:pt x="4" y="41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0"/>
                    <a:pt x="51" y="0"/>
                    <a:pt x="55" y="4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7" y="45"/>
                    <a:pt x="97" y="51"/>
                    <a:pt x="93" y="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67"/>
            <p:cNvSpPr/>
            <p:nvPr/>
          </p:nvSpPr>
          <p:spPr>
            <a:xfrm>
              <a:off x="5847267" y="5143499"/>
              <a:ext cx="734642" cy="260549"/>
            </a:xfrm>
            <a:custGeom>
              <a:rect b="b" l="l" r="r" t="t"/>
              <a:pathLst>
                <a:path extrusionOk="0" h="197" w="555">
                  <a:moveTo>
                    <a:pt x="45" y="0"/>
                  </a:moveTo>
                  <a:cubicBezTo>
                    <a:pt x="18" y="0"/>
                    <a:pt x="0" y="28"/>
                    <a:pt x="11" y="52"/>
                  </a:cubicBezTo>
                  <a:cubicBezTo>
                    <a:pt x="50" y="137"/>
                    <a:pt x="154" y="197"/>
                    <a:pt x="278" y="197"/>
                  </a:cubicBezTo>
                  <a:cubicBezTo>
                    <a:pt x="401" y="197"/>
                    <a:pt x="505" y="137"/>
                    <a:pt x="544" y="52"/>
                  </a:cubicBezTo>
                  <a:cubicBezTo>
                    <a:pt x="555" y="28"/>
                    <a:pt x="537" y="0"/>
                    <a:pt x="510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67"/>
            <p:cNvSpPr/>
            <p:nvPr/>
          </p:nvSpPr>
          <p:spPr>
            <a:xfrm>
              <a:off x="6011280" y="5143499"/>
              <a:ext cx="406616" cy="175977"/>
            </a:xfrm>
            <a:custGeom>
              <a:rect b="b" l="l" r="r" t="t"/>
              <a:pathLst>
                <a:path extrusionOk="0" h="133" w="307">
                  <a:moveTo>
                    <a:pt x="307" y="0"/>
                  </a:moveTo>
                  <a:cubicBezTo>
                    <a:pt x="198" y="109"/>
                    <a:pt x="198" y="109"/>
                    <a:pt x="198" y="109"/>
                  </a:cubicBezTo>
                  <a:cubicBezTo>
                    <a:pt x="173" y="133"/>
                    <a:pt x="134" y="133"/>
                    <a:pt x="109" y="10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0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10"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68"/>
          <p:cNvSpPr/>
          <p:nvPr/>
        </p:nvSpPr>
        <p:spPr>
          <a:xfrm>
            <a:off x="8779775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77" name="Google Shape;677;p68"/>
          <p:cNvGrpSpPr/>
          <p:nvPr/>
        </p:nvGrpSpPr>
        <p:grpSpPr>
          <a:xfrm>
            <a:off x="6899220" y="-1246366"/>
            <a:ext cx="3380507" cy="7763151"/>
            <a:chOff x="6899220" y="-1246366"/>
            <a:chExt cx="3380507" cy="7763151"/>
          </a:xfrm>
        </p:grpSpPr>
        <p:grpSp>
          <p:nvGrpSpPr>
            <p:cNvPr id="678" name="Google Shape;678;p68"/>
            <p:cNvGrpSpPr/>
            <p:nvPr/>
          </p:nvGrpSpPr>
          <p:grpSpPr>
            <a:xfrm rot="5400000">
              <a:off x="6534505" y="3986001"/>
              <a:ext cx="3015393" cy="2046175"/>
              <a:chOff x="1358957" y="2753525"/>
              <a:chExt cx="3015393" cy="2046175"/>
            </a:xfrm>
          </p:grpSpPr>
          <p:sp>
            <p:nvSpPr>
              <p:cNvPr id="679" name="Google Shape;679;p68"/>
              <p:cNvSpPr/>
              <p:nvPr/>
            </p:nvSpPr>
            <p:spPr>
              <a:xfrm rot="2700000">
                <a:off x="1375834" y="2889450"/>
                <a:ext cx="487945" cy="249848"/>
              </a:xfrm>
              <a:custGeom>
                <a:rect b="b" l="l" r="r" t="t"/>
                <a:pathLst>
                  <a:path extrusionOk="0" h="9994" w="19518">
                    <a:moveTo>
                      <a:pt x="0" y="0"/>
                    </a:moveTo>
                    <a:lnTo>
                      <a:pt x="19518" y="99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80" name="Google Shape;680;p68"/>
              <p:cNvSpPr/>
              <p:nvPr/>
            </p:nvSpPr>
            <p:spPr>
              <a:xfrm>
                <a:off x="2281650" y="3219675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81" name="Google Shape;681;p68"/>
              <p:cNvSpPr/>
              <p:nvPr/>
            </p:nvSpPr>
            <p:spPr>
              <a:xfrm>
                <a:off x="2995125" y="2911825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82" name="Google Shape;682;p68"/>
              <p:cNvSpPr/>
              <p:nvPr/>
            </p:nvSpPr>
            <p:spPr>
              <a:xfrm flipH="1" rot="-6585552">
                <a:off x="1917004" y="3444419"/>
                <a:ext cx="969451" cy="235398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83" name="Google Shape;683;p68"/>
              <p:cNvSpPr/>
              <p:nvPr/>
            </p:nvSpPr>
            <p:spPr>
              <a:xfrm>
                <a:off x="2198075" y="4080738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84" name="Google Shape;684;p68"/>
              <p:cNvSpPr/>
              <p:nvPr/>
            </p:nvSpPr>
            <p:spPr>
              <a:xfrm>
                <a:off x="2378800" y="4459250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685" name="Google Shape;685;p68"/>
            <p:cNvGrpSpPr/>
            <p:nvPr/>
          </p:nvGrpSpPr>
          <p:grpSpPr>
            <a:xfrm rot="-8100000">
              <a:off x="7135573" y="-492591"/>
              <a:ext cx="2907801" cy="1872958"/>
              <a:chOff x="1114660" y="2592549"/>
              <a:chExt cx="2907829" cy="1872976"/>
            </a:xfrm>
          </p:grpSpPr>
          <p:grpSp>
            <p:nvGrpSpPr>
              <p:cNvPr id="686" name="Google Shape;686;p68"/>
              <p:cNvGrpSpPr/>
              <p:nvPr/>
            </p:nvGrpSpPr>
            <p:grpSpPr>
              <a:xfrm>
                <a:off x="3501758" y="2592549"/>
                <a:ext cx="520732" cy="581599"/>
                <a:chOff x="1731133" y="4312174"/>
                <a:chExt cx="520732" cy="581599"/>
              </a:xfrm>
            </p:grpSpPr>
            <p:sp>
              <p:nvSpPr>
                <p:cNvPr id="687" name="Google Shape;687;p68"/>
                <p:cNvSpPr/>
                <p:nvPr/>
              </p:nvSpPr>
              <p:spPr>
                <a:xfrm rot="-3456501">
                  <a:off x="1771707" y="4495914"/>
                  <a:ext cx="487947" cy="249848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688" name="Google Shape;688;p68"/>
                <p:cNvCxnSpPr/>
                <p:nvPr/>
              </p:nvCxnSpPr>
              <p:spPr>
                <a:xfrm flipH="1" rot="7343211">
                  <a:off x="1829629" y="4308657"/>
                  <a:ext cx="171946" cy="32783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689" name="Google Shape;689;p68"/>
              <p:cNvSpPr/>
              <p:nvPr/>
            </p:nvSpPr>
            <p:spPr>
              <a:xfrm rot="10318514">
                <a:off x="1144027" y="2796331"/>
                <a:ext cx="1075642" cy="496171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0" name="Google Shape;690;p68"/>
              <p:cNvSpPr/>
              <p:nvPr/>
            </p:nvSpPr>
            <p:spPr>
              <a:xfrm>
                <a:off x="1510242" y="3415280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1" name="Google Shape;691;p68"/>
              <p:cNvSpPr/>
              <p:nvPr/>
            </p:nvSpPr>
            <p:spPr>
              <a:xfrm>
                <a:off x="3089162" y="2895659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2" name="Google Shape;692;p68"/>
              <p:cNvSpPr/>
              <p:nvPr/>
            </p:nvSpPr>
            <p:spPr>
              <a:xfrm>
                <a:off x="2093325" y="3570975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3" name="Google Shape;693;p68"/>
              <p:cNvSpPr/>
              <p:nvPr/>
            </p:nvSpPr>
            <p:spPr>
              <a:xfrm>
                <a:off x="2770854" y="3688414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4" name="Google Shape;694;p68"/>
              <p:cNvSpPr/>
              <p:nvPr/>
            </p:nvSpPr>
            <p:spPr>
              <a:xfrm>
                <a:off x="2078850" y="3954875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695" name="Google Shape;695;p68"/>
              <p:cNvSpPr/>
              <p:nvPr/>
            </p:nvSpPr>
            <p:spPr>
              <a:xfrm>
                <a:off x="1814450" y="4125075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696" name="Google Shape;696;p6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97" name="Google Shape;697;p68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98" name="Google Shape;698;p68"/>
          <p:cNvGrpSpPr/>
          <p:nvPr/>
        </p:nvGrpSpPr>
        <p:grpSpPr>
          <a:xfrm rot="-717790">
            <a:off x="7699407" y="4014662"/>
            <a:ext cx="1513252" cy="1494494"/>
            <a:chOff x="2235862" y="3673345"/>
            <a:chExt cx="1626083" cy="1605926"/>
          </a:xfrm>
        </p:grpSpPr>
        <p:sp>
          <p:nvSpPr>
            <p:cNvPr id="699" name="Google Shape;699;p68"/>
            <p:cNvSpPr/>
            <p:nvPr/>
          </p:nvSpPr>
          <p:spPr>
            <a:xfrm flipH="1" rot="-8749360">
              <a:off x="2520755" y="4289984"/>
              <a:ext cx="316046" cy="379259"/>
            </a:xfrm>
            <a:custGeom>
              <a:rect b="b" l="l" r="r" t="t"/>
              <a:pathLst>
                <a:path extrusionOk="0" h="453" w="377">
                  <a:moveTo>
                    <a:pt x="332" y="453"/>
                  </a:moveTo>
                  <a:cubicBezTo>
                    <a:pt x="39" y="326"/>
                    <a:pt x="0" y="137"/>
                    <a:pt x="19" y="0"/>
                  </a:cubicBezTo>
                  <a:cubicBezTo>
                    <a:pt x="133" y="16"/>
                    <a:pt x="133" y="16"/>
                    <a:pt x="133" y="16"/>
                  </a:cubicBezTo>
                  <a:cubicBezTo>
                    <a:pt x="113" y="159"/>
                    <a:pt x="193" y="267"/>
                    <a:pt x="377" y="347"/>
                  </a:cubicBezTo>
                  <a:cubicBezTo>
                    <a:pt x="332" y="453"/>
                    <a:pt x="332" y="453"/>
                    <a:pt x="332" y="4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68"/>
            <p:cNvSpPr/>
            <p:nvPr/>
          </p:nvSpPr>
          <p:spPr>
            <a:xfrm flipH="1" rot="-8749360">
              <a:off x="2315886" y="4569193"/>
              <a:ext cx="297281" cy="376297"/>
            </a:xfrm>
            <a:custGeom>
              <a:rect b="b" l="l" r="r" t="t"/>
              <a:pathLst>
                <a:path extrusionOk="0" h="449" w="356">
                  <a:moveTo>
                    <a:pt x="347" y="152"/>
                  </a:moveTo>
                  <a:cubicBezTo>
                    <a:pt x="347" y="152"/>
                    <a:pt x="347" y="152"/>
                    <a:pt x="347" y="152"/>
                  </a:cubicBezTo>
                  <a:cubicBezTo>
                    <a:pt x="318" y="194"/>
                    <a:pt x="256" y="288"/>
                    <a:pt x="217" y="385"/>
                  </a:cubicBezTo>
                  <a:cubicBezTo>
                    <a:pt x="204" y="417"/>
                    <a:pt x="177" y="440"/>
                    <a:pt x="146" y="449"/>
                  </a:cubicBezTo>
                  <a:cubicBezTo>
                    <a:pt x="146" y="449"/>
                    <a:pt x="146" y="449"/>
                    <a:pt x="146" y="449"/>
                  </a:cubicBezTo>
                  <a:cubicBezTo>
                    <a:pt x="177" y="440"/>
                    <a:pt x="204" y="417"/>
                    <a:pt x="217" y="385"/>
                  </a:cubicBezTo>
                  <a:cubicBezTo>
                    <a:pt x="256" y="288"/>
                    <a:pt x="318" y="194"/>
                    <a:pt x="347" y="152"/>
                  </a:cubicBezTo>
                  <a:cubicBezTo>
                    <a:pt x="347" y="152"/>
                    <a:pt x="347" y="152"/>
                    <a:pt x="347" y="152"/>
                  </a:cubicBezTo>
                  <a:moveTo>
                    <a:pt x="347" y="152"/>
                  </a:moveTo>
                  <a:cubicBezTo>
                    <a:pt x="347" y="152"/>
                    <a:pt x="347" y="152"/>
                    <a:pt x="347" y="152"/>
                  </a:cubicBezTo>
                  <a:cubicBezTo>
                    <a:pt x="347" y="152"/>
                    <a:pt x="347" y="152"/>
                    <a:pt x="347" y="152"/>
                  </a:cubicBezTo>
                  <a:moveTo>
                    <a:pt x="348" y="152"/>
                  </a:moveTo>
                  <a:cubicBezTo>
                    <a:pt x="348" y="152"/>
                    <a:pt x="348" y="152"/>
                    <a:pt x="347" y="152"/>
                  </a:cubicBezTo>
                  <a:cubicBezTo>
                    <a:pt x="348" y="152"/>
                    <a:pt x="348" y="152"/>
                    <a:pt x="348" y="152"/>
                  </a:cubicBezTo>
                  <a:moveTo>
                    <a:pt x="348" y="152"/>
                  </a:moveTo>
                  <a:cubicBezTo>
                    <a:pt x="348" y="152"/>
                    <a:pt x="348" y="152"/>
                    <a:pt x="348" y="152"/>
                  </a:cubicBezTo>
                  <a:cubicBezTo>
                    <a:pt x="348" y="152"/>
                    <a:pt x="348" y="152"/>
                    <a:pt x="348" y="152"/>
                  </a:cubicBezTo>
                  <a:moveTo>
                    <a:pt x="345" y="113"/>
                  </a:moveTo>
                  <a:cubicBezTo>
                    <a:pt x="355" y="124"/>
                    <a:pt x="356" y="140"/>
                    <a:pt x="348" y="152"/>
                  </a:cubicBezTo>
                  <a:cubicBezTo>
                    <a:pt x="356" y="140"/>
                    <a:pt x="355" y="125"/>
                    <a:pt x="346" y="114"/>
                  </a:cubicBezTo>
                  <a:cubicBezTo>
                    <a:pt x="345" y="113"/>
                    <a:pt x="345" y="113"/>
                    <a:pt x="345" y="113"/>
                  </a:cubicBezTo>
                  <a:moveTo>
                    <a:pt x="344" y="112"/>
                  </a:moveTo>
                  <a:cubicBezTo>
                    <a:pt x="344" y="112"/>
                    <a:pt x="344" y="113"/>
                    <a:pt x="345" y="113"/>
                  </a:cubicBezTo>
                  <a:cubicBezTo>
                    <a:pt x="346" y="114"/>
                    <a:pt x="346" y="114"/>
                    <a:pt x="346" y="114"/>
                  </a:cubicBezTo>
                  <a:cubicBezTo>
                    <a:pt x="345" y="113"/>
                    <a:pt x="344" y="113"/>
                    <a:pt x="344" y="112"/>
                  </a:cubicBezTo>
                  <a:moveTo>
                    <a:pt x="332" y="100"/>
                  </a:moveTo>
                  <a:cubicBezTo>
                    <a:pt x="332" y="100"/>
                    <a:pt x="332" y="100"/>
                    <a:pt x="332" y="100"/>
                  </a:cubicBezTo>
                  <a:cubicBezTo>
                    <a:pt x="344" y="112"/>
                    <a:pt x="344" y="112"/>
                    <a:pt x="344" y="112"/>
                  </a:cubicBezTo>
                  <a:cubicBezTo>
                    <a:pt x="332" y="100"/>
                    <a:pt x="332" y="100"/>
                    <a:pt x="332" y="100"/>
                  </a:cubicBezTo>
                  <a:moveTo>
                    <a:pt x="218" y="0"/>
                  </a:moveTo>
                  <a:cubicBezTo>
                    <a:pt x="209" y="0"/>
                    <a:pt x="201" y="3"/>
                    <a:pt x="194" y="10"/>
                  </a:cubicBezTo>
                  <a:cubicBezTo>
                    <a:pt x="151" y="59"/>
                    <a:pt x="59" y="174"/>
                    <a:pt x="13" y="312"/>
                  </a:cubicBezTo>
                  <a:cubicBezTo>
                    <a:pt x="0" y="350"/>
                    <a:pt x="10" y="389"/>
                    <a:pt x="34" y="417"/>
                  </a:cubicBezTo>
                  <a:cubicBezTo>
                    <a:pt x="34" y="417"/>
                    <a:pt x="34" y="416"/>
                    <a:pt x="34" y="416"/>
                  </a:cubicBezTo>
                  <a:cubicBezTo>
                    <a:pt x="120" y="428"/>
                    <a:pt x="120" y="428"/>
                    <a:pt x="120" y="428"/>
                  </a:cubicBezTo>
                  <a:cubicBezTo>
                    <a:pt x="125" y="286"/>
                    <a:pt x="244" y="137"/>
                    <a:pt x="303" y="71"/>
                  </a:cubicBezTo>
                  <a:cubicBezTo>
                    <a:pt x="322" y="90"/>
                    <a:pt x="322" y="90"/>
                    <a:pt x="322" y="90"/>
                  </a:cubicBezTo>
                  <a:cubicBezTo>
                    <a:pt x="322" y="90"/>
                    <a:pt x="322" y="90"/>
                    <a:pt x="322" y="90"/>
                  </a:cubicBezTo>
                  <a:cubicBezTo>
                    <a:pt x="290" y="58"/>
                    <a:pt x="290" y="58"/>
                    <a:pt x="290" y="58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34" y="3"/>
                    <a:pt x="226" y="0"/>
                    <a:pt x="218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68"/>
            <p:cNvSpPr/>
            <p:nvPr/>
          </p:nvSpPr>
          <p:spPr>
            <a:xfrm flipH="1" rot="-8749353">
              <a:off x="2376916" y="4931008"/>
              <a:ext cx="253825" cy="201481"/>
            </a:xfrm>
            <a:custGeom>
              <a:rect b="b" l="l" r="r" t="t"/>
              <a:pathLst>
                <a:path extrusionOk="0" h="241" w="303">
                  <a:moveTo>
                    <a:pt x="82" y="241"/>
                  </a:moveTo>
                  <a:cubicBezTo>
                    <a:pt x="82" y="241"/>
                    <a:pt x="163" y="181"/>
                    <a:pt x="238" y="183"/>
                  </a:cubicBezTo>
                  <a:cubicBezTo>
                    <a:pt x="254" y="183"/>
                    <a:pt x="254" y="173"/>
                    <a:pt x="244" y="162"/>
                  </a:cubicBezTo>
                  <a:cubicBezTo>
                    <a:pt x="235" y="151"/>
                    <a:pt x="214" y="141"/>
                    <a:pt x="190" y="141"/>
                  </a:cubicBezTo>
                  <a:cubicBezTo>
                    <a:pt x="182" y="142"/>
                    <a:pt x="176" y="142"/>
                    <a:pt x="170" y="143"/>
                  </a:cubicBezTo>
                  <a:cubicBezTo>
                    <a:pt x="165" y="144"/>
                    <a:pt x="163" y="138"/>
                    <a:pt x="167" y="135"/>
                  </a:cubicBezTo>
                  <a:cubicBezTo>
                    <a:pt x="287" y="52"/>
                    <a:pt x="287" y="52"/>
                    <a:pt x="287" y="52"/>
                  </a:cubicBezTo>
                  <a:cubicBezTo>
                    <a:pt x="301" y="43"/>
                    <a:pt x="303" y="23"/>
                    <a:pt x="292" y="11"/>
                  </a:cubicBezTo>
                  <a:cubicBezTo>
                    <a:pt x="283" y="2"/>
                    <a:pt x="268" y="0"/>
                    <a:pt x="257" y="7"/>
                  </a:cubicBezTo>
                  <a:cubicBezTo>
                    <a:pt x="167" y="68"/>
                    <a:pt x="167" y="68"/>
                    <a:pt x="167" y="68"/>
                  </a:cubicBezTo>
                  <a:cubicBezTo>
                    <a:pt x="150" y="79"/>
                    <a:pt x="128" y="78"/>
                    <a:pt x="113" y="65"/>
                  </a:cubicBezTo>
                  <a:cubicBezTo>
                    <a:pt x="93" y="48"/>
                    <a:pt x="64" y="52"/>
                    <a:pt x="48" y="72"/>
                  </a:cubicBezTo>
                  <a:cubicBezTo>
                    <a:pt x="32" y="94"/>
                    <a:pt x="12" y="124"/>
                    <a:pt x="0" y="158"/>
                  </a:cubicBezTo>
                  <a:cubicBezTo>
                    <a:pt x="82" y="241"/>
                    <a:pt x="82" y="241"/>
                    <a:pt x="82" y="241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68"/>
            <p:cNvSpPr/>
            <p:nvPr/>
          </p:nvSpPr>
          <p:spPr>
            <a:xfrm>
              <a:off x="2780475" y="3886679"/>
              <a:ext cx="13827" cy="31605"/>
            </a:xfrm>
            <a:custGeom>
              <a:rect b="b" l="l" r="r" t="t"/>
              <a:pathLst>
                <a:path extrusionOk="0" h="38" w="17">
                  <a:moveTo>
                    <a:pt x="1" y="38"/>
                  </a:move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moveTo>
                    <a:pt x="1" y="38"/>
                  </a:move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moveTo>
                    <a:pt x="2" y="38"/>
                  </a:move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moveTo>
                    <a:pt x="2" y="38"/>
                  </a:move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68"/>
            <p:cNvSpPr/>
            <p:nvPr/>
          </p:nvSpPr>
          <p:spPr>
            <a:xfrm flipH="1" rot="-8749354">
              <a:off x="2423669" y="4602329"/>
              <a:ext cx="197529" cy="317037"/>
            </a:xfrm>
            <a:custGeom>
              <a:rect b="b" l="l" r="r" t="t"/>
              <a:pathLst>
                <a:path extrusionOk="0" h="378" w="236">
                  <a:moveTo>
                    <a:pt x="183" y="0"/>
                  </a:moveTo>
                  <a:cubicBezTo>
                    <a:pt x="124" y="66"/>
                    <a:pt x="5" y="215"/>
                    <a:pt x="0" y="357"/>
                  </a:cubicBezTo>
                  <a:cubicBezTo>
                    <a:pt x="28" y="361"/>
                    <a:pt x="28" y="361"/>
                    <a:pt x="28" y="361"/>
                  </a:cubicBezTo>
                  <a:cubicBezTo>
                    <a:pt x="27" y="367"/>
                    <a:pt x="27" y="373"/>
                    <a:pt x="26" y="378"/>
                  </a:cubicBezTo>
                  <a:cubicBezTo>
                    <a:pt x="57" y="369"/>
                    <a:pt x="84" y="346"/>
                    <a:pt x="97" y="314"/>
                  </a:cubicBezTo>
                  <a:cubicBezTo>
                    <a:pt x="136" y="217"/>
                    <a:pt x="198" y="123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36" y="69"/>
                    <a:pt x="235" y="53"/>
                    <a:pt x="225" y="42"/>
                  </a:cubicBezTo>
                  <a:cubicBezTo>
                    <a:pt x="226" y="43"/>
                    <a:pt x="226" y="43"/>
                    <a:pt x="226" y="43"/>
                  </a:cubicBezTo>
                  <a:cubicBezTo>
                    <a:pt x="226" y="43"/>
                    <a:pt x="226" y="43"/>
                    <a:pt x="226" y="43"/>
                  </a:cubicBezTo>
                  <a:cubicBezTo>
                    <a:pt x="225" y="42"/>
                    <a:pt x="225" y="42"/>
                    <a:pt x="225" y="42"/>
                  </a:cubicBezTo>
                  <a:cubicBezTo>
                    <a:pt x="224" y="42"/>
                    <a:pt x="224" y="41"/>
                    <a:pt x="224" y="41"/>
                  </a:cubicBezTo>
                  <a:cubicBezTo>
                    <a:pt x="224" y="41"/>
                    <a:pt x="224" y="41"/>
                    <a:pt x="224" y="41"/>
                  </a:cubicBezTo>
                  <a:cubicBezTo>
                    <a:pt x="212" y="29"/>
                    <a:pt x="212" y="29"/>
                    <a:pt x="212" y="29"/>
                  </a:cubicBezTo>
                  <a:cubicBezTo>
                    <a:pt x="212" y="29"/>
                    <a:pt x="212" y="29"/>
                    <a:pt x="212" y="29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183" y="0"/>
                    <a:pt x="183" y="0"/>
                    <a:pt x="183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68"/>
            <p:cNvSpPr/>
            <p:nvPr/>
          </p:nvSpPr>
          <p:spPr>
            <a:xfrm>
              <a:off x="2759735" y="3865938"/>
              <a:ext cx="8889" cy="8889"/>
            </a:xfrm>
            <a:custGeom>
              <a:rect b="b" l="l" r="r" t="t"/>
              <a:pathLst>
                <a:path extrusionOk="0" h="10" w="10">
                  <a:moveTo>
                    <a:pt x="0" y="0"/>
                  </a:move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7A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68"/>
            <p:cNvSpPr/>
            <p:nvPr/>
          </p:nvSpPr>
          <p:spPr>
            <a:xfrm>
              <a:off x="3533060" y="4139518"/>
              <a:ext cx="317034" cy="379258"/>
            </a:xfrm>
            <a:custGeom>
              <a:rect b="b" l="l" r="r" t="t"/>
              <a:pathLst>
                <a:path extrusionOk="0" h="453" w="378">
                  <a:moveTo>
                    <a:pt x="46" y="453"/>
                  </a:moveTo>
                  <a:cubicBezTo>
                    <a:pt x="0" y="347"/>
                    <a:pt x="0" y="347"/>
                    <a:pt x="0" y="347"/>
                  </a:cubicBezTo>
                  <a:cubicBezTo>
                    <a:pt x="185" y="267"/>
                    <a:pt x="264" y="159"/>
                    <a:pt x="245" y="16"/>
                  </a:cubicBezTo>
                  <a:cubicBezTo>
                    <a:pt x="359" y="0"/>
                    <a:pt x="359" y="0"/>
                    <a:pt x="359" y="0"/>
                  </a:cubicBezTo>
                  <a:cubicBezTo>
                    <a:pt x="378" y="137"/>
                    <a:pt x="339" y="326"/>
                    <a:pt x="46" y="4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68"/>
            <p:cNvSpPr/>
            <p:nvPr/>
          </p:nvSpPr>
          <p:spPr>
            <a:xfrm>
              <a:off x="3609108" y="3790876"/>
              <a:ext cx="252837" cy="358518"/>
            </a:xfrm>
            <a:custGeom>
              <a:rect b="b" l="l" r="r" t="t"/>
              <a:pathLst>
                <a:path extrusionOk="0" h="428" w="303">
                  <a:moveTo>
                    <a:pt x="85" y="0"/>
                  </a:moveTo>
                  <a:cubicBezTo>
                    <a:pt x="77" y="0"/>
                    <a:pt x="68" y="3"/>
                    <a:pt x="62" y="9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59" y="137"/>
                    <a:pt x="177" y="286"/>
                    <a:pt x="182" y="428"/>
                  </a:cubicBezTo>
                  <a:cubicBezTo>
                    <a:pt x="269" y="416"/>
                    <a:pt x="269" y="416"/>
                    <a:pt x="269" y="416"/>
                  </a:cubicBezTo>
                  <a:cubicBezTo>
                    <a:pt x="269" y="416"/>
                    <a:pt x="269" y="417"/>
                    <a:pt x="269" y="417"/>
                  </a:cubicBezTo>
                  <a:cubicBezTo>
                    <a:pt x="293" y="389"/>
                    <a:pt x="303" y="350"/>
                    <a:pt x="290" y="312"/>
                  </a:cubicBezTo>
                  <a:cubicBezTo>
                    <a:pt x="244" y="174"/>
                    <a:pt x="152" y="59"/>
                    <a:pt x="108" y="10"/>
                  </a:cubicBezTo>
                  <a:cubicBezTo>
                    <a:pt x="102" y="3"/>
                    <a:pt x="93" y="0"/>
                    <a:pt x="85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68"/>
            <p:cNvSpPr/>
            <p:nvPr/>
          </p:nvSpPr>
          <p:spPr>
            <a:xfrm>
              <a:off x="3563677" y="3850136"/>
              <a:ext cx="175800" cy="317037"/>
            </a:xfrm>
            <a:custGeom>
              <a:rect b="b" l="l" r="r" t="t"/>
              <a:pathLst>
                <a:path extrusionOk="0" h="379" w="210">
                  <a:moveTo>
                    <a:pt x="53" y="0"/>
                  </a:moveTo>
                  <a:cubicBezTo>
                    <a:pt x="13" y="41"/>
                    <a:pt x="13" y="41"/>
                    <a:pt x="13" y="41"/>
                  </a:cubicBezTo>
                  <a:cubicBezTo>
                    <a:pt x="12" y="41"/>
                    <a:pt x="12" y="42"/>
                    <a:pt x="11" y="42"/>
                  </a:cubicBezTo>
                  <a:cubicBezTo>
                    <a:pt x="2" y="53"/>
                    <a:pt x="0" y="69"/>
                    <a:pt x="9" y="81"/>
                  </a:cubicBezTo>
                  <a:cubicBezTo>
                    <a:pt x="38" y="123"/>
                    <a:pt x="101" y="217"/>
                    <a:pt x="139" y="314"/>
                  </a:cubicBezTo>
                  <a:cubicBezTo>
                    <a:pt x="152" y="346"/>
                    <a:pt x="179" y="369"/>
                    <a:pt x="210" y="379"/>
                  </a:cubicBezTo>
                  <a:cubicBezTo>
                    <a:pt x="210" y="378"/>
                    <a:pt x="210" y="378"/>
                    <a:pt x="210" y="378"/>
                  </a:cubicBezTo>
                  <a:cubicBezTo>
                    <a:pt x="179" y="369"/>
                    <a:pt x="153" y="346"/>
                    <a:pt x="140" y="314"/>
                  </a:cubicBezTo>
                  <a:cubicBezTo>
                    <a:pt x="101" y="217"/>
                    <a:pt x="38" y="123"/>
                    <a:pt x="9" y="81"/>
                  </a:cubicBezTo>
                  <a:cubicBezTo>
                    <a:pt x="1" y="69"/>
                    <a:pt x="2" y="52"/>
                    <a:pt x="13" y="41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68"/>
            <p:cNvSpPr/>
            <p:nvPr/>
          </p:nvSpPr>
          <p:spPr>
            <a:xfrm>
              <a:off x="3739477" y="4167172"/>
              <a:ext cx="4939" cy="988"/>
            </a:xfrm>
            <a:custGeom>
              <a:rect b="b" l="l" r="r" t="t"/>
              <a:pathLst>
                <a:path extrusionOk="0" h="2" w="6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2" y="1"/>
                    <a:pt x="4" y="1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</a:path>
              </a:pathLst>
            </a:custGeom>
            <a:solidFill>
              <a:srgbClr val="D17A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68"/>
            <p:cNvSpPr/>
            <p:nvPr/>
          </p:nvSpPr>
          <p:spPr>
            <a:xfrm>
              <a:off x="3564664" y="3850136"/>
              <a:ext cx="196541" cy="317037"/>
            </a:xfrm>
            <a:custGeom>
              <a:rect b="b" l="l" r="r" t="t"/>
              <a:pathLst>
                <a:path extrusionOk="0" h="378" w="235">
                  <a:moveTo>
                    <a:pt x="53" y="0"/>
                  </a:moveTo>
                  <a:cubicBezTo>
                    <a:pt x="12" y="41"/>
                    <a:pt x="12" y="41"/>
                    <a:pt x="12" y="41"/>
                  </a:cubicBezTo>
                  <a:cubicBezTo>
                    <a:pt x="1" y="52"/>
                    <a:pt x="0" y="69"/>
                    <a:pt x="8" y="81"/>
                  </a:cubicBezTo>
                  <a:cubicBezTo>
                    <a:pt x="37" y="123"/>
                    <a:pt x="100" y="217"/>
                    <a:pt x="139" y="314"/>
                  </a:cubicBezTo>
                  <a:cubicBezTo>
                    <a:pt x="152" y="346"/>
                    <a:pt x="178" y="369"/>
                    <a:pt x="209" y="378"/>
                  </a:cubicBezTo>
                  <a:cubicBezTo>
                    <a:pt x="209" y="373"/>
                    <a:pt x="208" y="367"/>
                    <a:pt x="208" y="361"/>
                  </a:cubicBezTo>
                  <a:cubicBezTo>
                    <a:pt x="235" y="357"/>
                    <a:pt x="235" y="357"/>
                    <a:pt x="235" y="357"/>
                  </a:cubicBezTo>
                  <a:cubicBezTo>
                    <a:pt x="230" y="215"/>
                    <a:pt x="112" y="66"/>
                    <a:pt x="53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68"/>
            <p:cNvSpPr/>
            <p:nvPr/>
          </p:nvSpPr>
          <p:spPr>
            <a:xfrm>
              <a:off x="3399728" y="3673345"/>
              <a:ext cx="252837" cy="201481"/>
            </a:xfrm>
            <a:custGeom>
              <a:rect b="b" l="l" r="r" t="t"/>
              <a:pathLst>
                <a:path extrusionOk="0" h="241" w="302">
                  <a:moveTo>
                    <a:pt x="221" y="241"/>
                  </a:moveTo>
                  <a:cubicBezTo>
                    <a:pt x="221" y="241"/>
                    <a:pt x="140" y="181"/>
                    <a:pt x="65" y="183"/>
                  </a:cubicBezTo>
                  <a:cubicBezTo>
                    <a:pt x="33" y="183"/>
                    <a:pt x="64" y="140"/>
                    <a:pt x="113" y="141"/>
                  </a:cubicBezTo>
                  <a:cubicBezTo>
                    <a:pt x="121" y="142"/>
                    <a:pt x="127" y="142"/>
                    <a:pt x="133" y="143"/>
                  </a:cubicBezTo>
                  <a:cubicBezTo>
                    <a:pt x="138" y="144"/>
                    <a:pt x="140" y="138"/>
                    <a:pt x="136" y="135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2" y="43"/>
                    <a:pt x="0" y="23"/>
                    <a:pt x="11" y="11"/>
                  </a:cubicBezTo>
                  <a:cubicBezTo>
                    <a:pt x="20" y="2"/>
                    <a:pt x="35" y="0"/>
                    <a:pt x="46" y="7"/>
                  </a:cubicBezTo>
                  <a:cubicBezTo>
                    <a:pt x="136" y="68"/>
                    <a:pt x="136" y="68"/>
                    <a:pt x="136" y="68"/>
                  </a:cubicBezTo>
                  <a:cubicBezTo>
                    <a:pt x="152" y="79"/>
                    <a:pt x="175" y="78"/>
                    <a:pt x="190" y="65"/>
                  </a:cubicBezTo>
                  <a:cubicBezTo>
                    <a:pt x="210" y="48"/>
                    <a:pt x="239" y="52"/>
                    <a:pt x="255" y="72"/>
                  </a:cubicBezTo>
                  <a:cubicBezTo>
                    <a:pt x="271" y="94"/>
                    <a:pt x="291" y="124"/>
                    <a:pt x="302" y="158"/>
                  </a:cubicBezTo>
                  <a:lnTo>
                    <a:pt x="221" y="24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68"/>
            <p:cNvSpPr/>
            <p:nvPr/>
          </p:nvSpPr>
          <p:spPr>
            <a:xfrm>
              <a:off x="2868375" y="5012604"/>
              <a:ext cx="615302" cy="266667"/>
            </a:xfrm>
            <a:custGeom>
              <a:rect b="b" l="l" r="r" t="t"/>
              <a:pathLst>
                <a:path extrusionOk="0" h="318" w="736">
                  <a:moveTo>
                    <a:pt x="736" y="0"/>
                  </a:moveTo>
                  <a:cubicBezTo>
                    <a:pt x="480" y="257"/>
                    <a:pt x="480" y="257"/>
                    <a:pt x="480" y="257"/>
                  </a:cubicBezTo>
                  <a:cubicBezTo>
                    <a:pt x="418" y="318"/>
                    <a:pt x="318" y="318"/>
                    <a:pt x="257" y="2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36" y="0"/>
                    <a:pt x="736" y="0"/>
                    <a:pt x="73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68"/>
            <p:cNvSpPr/>
            <p:nvPr/>
          </p:nvSpPr>
          <p:spPr>
            <a:xfrm>
              <a:off x="2719241" y="4284703"/>
              <a:ext cx="914560" cy="758517"/>
            </a:xfrm>
            <a:custGeom>
              <a:rect b="b" l="l" r="r" t="t"/>
              <a:pathLst>
                <a:path extrusionOk="0" h="906" w="1093">
                  <a:moveTo>
                    <a:pt x="239" y="650"/>
                  </a:moveTo>
                  <a:cubicBezTo>
                    <a:pt x="223" y="650"/>
                    <a:pt x="210" y="637"/>
                    <a:pt x="210" y="621"/>
                  </a:cubicBezTo>
                  <a:cubicBezTo>
                    <a:pt x="210" y="286"/>
                    <a:pt x="210" y="286"/>
                    <a:pt x="210" y="286"/>
                  </a:cubicBezTo>
                  <a:cubicBezTo>
                    <a:pt x="210" y="270"/>
                    <a:pt x="223" y="257"/>
                    <a:pt x="239" y="257"/>
                  </a:cubicBezTo>
                  <a:cubicBezTo>
                    <a:pt x="866" y="257"/>
                    <a:pt x="866" y="257"/>
                    <a:pt x="866" y="257"/>
                  </a:cubicBezTo>
                  <a:cubicBezTo>
                    <a:pt x="882" y="257"/>
                    <a:pt x="895" y="270"/>
                    <a:pt x="895" y="286"/>
                  </a:cubicBezTo>
                  <a:cubicBezTo>
                    <a:pt x="895" y="621"/>
                    <a:pt x="895" y="621"/>
                    <a:pt x="895" y="621"/>
                  </a:cubicBezTo>
                  <a:cubicBezTo>
                    <a:pt x="895" y="637"/>
                    <a:pt x="882" y="650"/>
                    <a:pt x="866" y="650"/>
                  </a:cubicBezTo>
                  <a:cubicBezTo>
                    <a:pt x="239" y="650"/>
                    <a:pt x="239" y="650"/>
                    <a:pt x="239" y="650"/>
                  </a:cubicBezTo>
                  <a:moveTo>
                    <a:pt x="331" y="0"/>
                  </a:moveTo>
                  <a:cubicBezTo>
                    <a:pt x="306" y="5"/>
                    <a:pt x="251" y="19"/>
                    <a:pt x="200" y="59"/>
                  </a:cubicBezTo>
                  <a:cubicBezTo>
                    <a:pt x="200" y="59"/>
                    <a:pt x="200" y="59"/>
                    <a:pt x="200" y="59"/>
                  </a:cubicBezTo>
                  <a:cubicBezTo>
                    <a:pt x="200" y="59"/>
                    <a:pt x="200" y="59"/>
                    <a:pt x="200" y="59"/>
                  </a:cubicBezTo>
                  <a:cubicBezTo>
                    <a:pt x="112" y="481"/>
                    <a:pt x="112" y="481"/>
                    <a:pt x="112" y="481"/>
                  </a:cubicBezTo>
                  <a:cubicBezTo>
                    <a:pt x="112" y="481"/>
                    <a:pt x="92" y="469"/>
                    <a:pt x="67" y="447"/>
                  </a:cubicBezTo>
                  <a:cubicBezTo>
                    <a:pt x="11" y="779"/>
                    <a:pt x="11" y="779"/>
                    <a:pt x="11" y="779"/>
                  </a:cubicBezTo>
                  <a:cubicBezTo>
                    <a:pt x="0" y="846"/>
                    <a:pt x="52" y="906"/>
                    <a:pt x="119" y="906"/>
                  </a:cubicBezTo>
                  <a:cubicBezTo>
                    <a:pt x="214" y="906"/>
                    <a:pt x="214" y="906"/>
                    <a:pt x="214" y="906"/>
                  </a:cubicBezTo>
                  <a:cubicBezTo>
                    <a:pt x="214" y="906"/>
                    <a:pt x="214" y="906"/>
                    <a:pt x="214" y="906"/>
                  </a:cubicBezTo>
                  <a:cubicBezTo>
                    <a:pt x="152" y="906"/>
                    <a:pt x="152" y="906"/>
                    <a:pt x="152" y="906"/>
                  </a:cubicBezTo>
                  <a:cubicBezTo>
                    <a:pt x="143" y="855"/>
                    <a:pt x="143" y="855"/>
                    <a:pt x="143" y="855"/>
                  </a:cubicBezTo>
                  <a:cubicBezTo>
                    <a:pt x="135" y="805"/>
                    <a:pt x="173" y="759"/>
                    <a:pt x="224" y="759"/>
                  </a:cubicBezTo>
                  <a:cubicBezTo>
                    <a:pt x="869" y="759"/>
                    <a:pt x="869" y="759"/>
                    <a:pt x="869" y="759"/>
                  </a:cubicBezTo>
                  <a:cubicBezTo>
                    <a:pt x="919" y="759"/>
                    <a:pt x="958" y="805"/>
                    <a:pt x="950" y="855"/>
                  </a:cubicBezTo>
                  <a:cubicBezTo>
                    <a:pt x="941" y="906"/>
                    <a:pt x="941" y="906"/>
                    <a:pt x="941" y="906"/>
                  </a:cubicBezTo>
                  <a:cubicBezTo>
                    <a:pt x="879" y="906"/>
                    <a:pt x="879" y="906"/>
                    <a:pt x="879" y="906"/>
                  </a:cubicBezTo>
                  <a:cubicBezTo>
                    <a:pt x="879" y="906"/>
                    <a:pt x="879" y="906"/>
                    <a:pt x="879" y="906"/>
                  </a:cubicBezTo>
                  <a:cubicBezTo>
                    <a:pt x="974" y="906"/>
                    <a:pt x="974" y="906"/>
                    <a:pt x="974" y="906"/>
                  </a:cubicBezTo>
                  <a:cubicBezTo>
                    <a:pt x="1041" y="906"/>
                    <a:pt x="1093" y="846"/>
                    <a:pt x="1081" y="779"/>
                  </a:cubicBezTo>
                  <a:cubicBezTo>
                    <a:pt x="1026" y="447"/>
                    <a:pt x="1026" y="447"/>
                    <a:pt x="1026" y="447"/>
                  </a:cubicBezTo>
                  <a:cubicBezTo>
                    <a:pt x="1001" y="469"/>
                    <a:pt x="981" y="481"/>
                    <a:pt x="981" y="481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42" y="19"/>
                    <a:pt x="787" y="5"/>
                    <a:pt x="762" y="0"/>
                  </a:cubicBezTo>
                  <a:cubicBezTo>
                    <a:pt x="755" y="2"/>
                    <a:pt x="749" y="4"/>
                    <a:pt x="742" y="5"/>
                  </a:cubicBezTo>
                  <a:cubicBezTo>
                    <a:pt x="742" y="5"/>
                    <a:pt x="742" y="5"/>
                    <a:pt x="742" y="6"/>
                  </a:cubicBezTo>
                  <a:cubicBezTo>
                    <a:pt x="742" y="6"/>
                    <a:pt x="742" y="6"/>
                    <a:pt x="742" y="6"/>
                  </a:cubicBezTo>
                  <a:cubicBezTo>
                    <a:pt x="742" y="6"/>
                    <a:pt x="741" y="6"/>
                    <a:pt x="741" y="6"/>
                  </a:cubicBezTo>
                  <a:cubicBezTo>
                    <a:pt x="741" y="6"/>
                    <a:pt x="741" y="6"/>
                    <a:pt x="741" y="6"/>
                  </a:cubicBezTo>
                  <a:cubicBezTo>
                    <a:pt x="724" y="10"/>
                    <a:pt x="705" y="14"/>
                    <a:pt x="686" y="17"/>
                  </a:cubicBezTo>
                  <a:cubicBezTo>
                    <a:pt x="686" y="17"/>
                    <a:pt x="686" y="17"/>
                    <a:pt x="686" y="17"/>
                  </a:cubicBezTo>
                  <a:cubicBezTo>
                    <a:pt x="686" y="17"/>
                    <a:pt x="686" y="17"/>
                    <a:pt x="686" y="17"/>
                  </a:cubicBezTo>
                  <a:cubicBezTo>
                    <a:pt x="685" y="17"/>
                    <a:pt x="685" y="17"/>
                    <a:pt x="685" y="17"/>
                  </a:cubicBezTo>
                  <a:cubicBezTo>
                    <a:pt x="685" y="17"/>
                    <a:pt x="685" y="17"/>
                    <a:pt x="685" y="17"/>
                  </a:cubicBezTo>
                  <a:cubicBezTo>
                    <a:pt x="685" y="17"/>
                    <a:pt x="684" y="17"/>
                    <a:pt x="684" y="17"/>
                  </a:cubicBezTo>
                  <a:cubicBezTo>
                    <a:pt x="684" y="17"/>
                    <a:pt x="684" y="17"/>
                    <a:pt x="684" y="17"/>
                  </a:cubicBezTo>
                  <a:cubicBezTo>
                    <a:pt x="650" y="23"/>
                    <a:pt x="614" y="27"/>
                    <a:pt x="576" y="28"/>
                  </a:cubicBezTo>
                  <a:cubicBezTo>
                    <a:pt x="567" y="29"/>
                    <a:pt x="556" y="29"/>
                    <a:pt x="546" y="29"/>
                  </a:cubicBezTo>
                  <a:cubicBezTo>
                    <a:pt x="533" y="29"/>
                    <a:pt x="520" y="28"/>
                    <a:pt x="506" y="28"/>
                  </a:cubicBezTo>
                  <a:cubicBezTo>
                    <a:pt x="490" y="27"/>
                    <a:pt x="474" y="26"/>
                    <a:pt x="458" y="24"/>
                  </a:cubicBezTo>
                  <a:cubicBezTo>
                    <a:pt x="458" y="24"/>
                    <a:pt x="458" y="24"/>
                    <a:pt x="458" y="24"/>
                  </a:cubicBezTo>
                  <a:cubicBezTo>
                    <a:pt x="457" y="24"/>
                    <a:pt x="457" y="24"/>
                    <a:pt x="457" y="24"/>
                  </a:cubicBezTo>
                  <a:cubicBezTo>
                    <a:pt x="457" y="24"/>
                    <a:pt x="457" y="24"/>
                    <a:pt x="457" y="24"/>
                  </a:cubicBezTo>
                  <a:cubicBezTo>
                    <a:pt x="456" y="24"/>
                    <a:pt x="456" y="24"/>
                    <a:pt x="456" y="24"/>
                  </a:cubicBezTo>
                  <a:cubicBezTo>
                    <a:pt x="411" y="19"/>
                    <a:pt x="369" y="11"/>
                    <a:pt x="331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68"/>
            <p:cNvSpPr/>
            <p:nvPr/>
          </p:nvSpPr>
          <p:spPr>
            <a:xfrm>
              <a:off x="2775537" y="4334086"/>
              <a:ext cx="110616" cy="353580"/>
            </a:xfrm>
            <a:custGeom>
              <a:rect b="b" l="l" r="r" t="t"/>
              <a:pathLst>
                <a:path extrusionOk="0" h="422" w="133">
                  <a:moveTo>
                    <a:pt x="133" y="0"/>
                  </a:moveTo>
                  <a:cubicBezTo>
                    <a:pt x="117" y="12"/>
                    <a:pt x="102" y="26"/>
                    <a:pt x="88" y="44"/>
                  </a:cubicBezTo>
                  <a:cubicBezTo>
                    <a:pt x="72" y="65"/>
                    <a:pt x="59" y="88"/>
                    <a:pt x="50" y="113"/>
                  </a:cubicBezTo>
                  <a:cubicBezTo>
                    <a:pt x="51" y="113"/>
                    <a:pt x="52" y="114"/>
                    <a:pt x="52" y="114"/>
                  </a:cubicBezTo>
                  <a:cubicBezTo>
                    <a:pt x="44" y="133"/>
                    <a:pt x="44" y="133"/>
                    <a:pt x="44" y="133"/>
                  </a:cubicBezTo>
                  <a:cubicBezTo>
                    <a:pt x="41" y="144"/>
                    <a:pt x="39" y="154"/>
                    <a:pt x="37" y="165"/>
                  </a:cubicBezTo>
                  <a:cubicBezTo>
                    <a:pt x="0" y="388"/>
                    <a:pt x="0" y="388"/>
                    <a:pt x="0" y="388"/>
                  </a:cubicBezTo>
                  <a:cubicBezTo>
                    <a:pt x="25" y="410"/>
                    <a:pt x="45" y="422"/>
                    <a:pt x="45" y="422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68"/>
            <p:cNvSpPr/>
            <p:nvPr/>
          </p:nvSpPr>
          <p:spPr>
            <a:xfrm>
              <a:off x="2812079" y="4428901"/>
              <a:ext cx="6914" cy="16790"/>
            </a:xfrm>
            <a:custGeom>
              <a:rect b="b" l="l" r="r" t="t"/>
              <a:pathLst>
                <a:path extrusionOk="0" h="20" w="8">
                  <a:moveTo>
                    <a:pt x="6" y="0"/>
                  </a:moveTo>
                  <a:cubicBezTo>
                    <a:pt x="4" y="7"/>
                    <a:pt x="2" y="13"/>
                    <a:pt x="0" y="2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"/>
                    <a:pt x="7" y="0"/>
                    <a:pt x="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68"/>
            <p:cNvSpPr/>
            <p:nvPr/>
          </p:nvSpPr>
          <p:spPr>
            <a:xfrm>
              <a:off x="3466888" y="4334086"/>
              <a:ext cx="110616" cy="353580"/>
            </a:xfrm>
            <a:custGeom>
              <a:rect b="b" l="l" r="r" t="t"/>
              <a:pathLst>
                <a:path extrusionOk="0" h="422" w="13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88" y="422"/>
                    <a:pt x="88" y="422"/>
                    <a:pt x="88" y="422"/>
                  </a:cubicBezTo>
                  <a:cubicBezTo>
                    <a:pt x="88" y="422"/>
                    <a:pt x="108" y="410"/>
                    <a:pt x="133" y="388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54"/>
                    <a:pt x="92" y="144"/>
                    <a:pt x="89" y="134"/>
                  </a:cubicBezTo>
                  <a:cubicBezTo>
                    <a:pt x="80" y="114"/>
                    <a:pt x="80" y="114"/>
                    <a:pt x="80" y="114"/>
                  </a:cubicBezTo>
                  <a:cubicBezTo>
                    <a:pt x="81" y="114"/>
                    <a:pt x="82" y="113"/>
                    <a:pt x="82" y="113"/>
                  </a:cubicBezTo>
                  <a:cubicBezTo>
                    <a:pt x="73" y="88"/>
                    <a:pt x="61" y="65"/>
                    <a:pt x="44" y="44"/>
                  </a:cubicBezTo>
                  <a:cubicBezTo>
                    <a:pt x="31" y="26"/>
                    <a:pt x="16" y="12"/>
                    <a:pt x="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68"/>
            <p:cNvSpPr/>
            <p:nvPr/>
          </p:nvSpPr>
          <p:spPr>
            <a:xfrm>
              <a:off x="3533060" y="4428901"/>
              <a:ext cx="7901" cy="17778"/>
            </a:xfrm>
            <a:custGeom>
              <a:rect b="b" l="l" r="r" t="t"/>
              <a:pathLst>
                <a:path extrusionOk="0" h="21" w="9">
                  <a:moveTo>
                    <a:pt x="2" y="0"/>
                  </a:moveTo>
                  <a:cubicBezTo>
                    <a:pt x="2" y="0"/>
                    <a:pt x="1" y="1"/>
                    <a:pt x="0" y="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7" y="14"/>
                    <a:pt x="5" y="7"/>
                    <a:pt x="2" y="0"/>
                  </a:cubicBezTo>
                </a:path>
              </a:pathLst>
            </a:custGeom>
            <a:solidFill>
              <a:srgbClr val="E00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68"/>
            <p:cNvSpPr/>
            <p:nvPr/>
          </p:nvSpPr>
          <p:spPr>
            <a:xfrm>
              <a:off x="2898005" y="5043221"/>
              <a:ext cx="557100" cy="900"/>
            </a:xfrm>
            <a:prstGeom prst="rect">
              <a:avLst/>
            </a:pr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68"/>
            <p:cNvSpPr/>
            <p:nvPr/>
          </p:nvSpPr>
          <p:spPr>
            <a:xfrm>
              <a:off x="2898005" y="5043221"/>
              <a:ext cx="5571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68"/>
            <p:cNvSpPr/>
            <p:nvPr/>
          </p:nvSpPr>
          <p:spPr>
            <a:xfrm>
              <a:off x="2831832" y="4919764"/>
              <a:ext cx="689376" cy="123457"/>
            </a:xfrm>
            <a:custGeom>
              <a:rect b="b" l="l" r="r" t="t"/>
              <a:pathLst>
                <a:path extrusionOk="0" h="147" w="823">
                  <a:moveTo>
                    <a:pt x="734" y="0"/>
                  </a:moveTo>
                  <a:cubicBezTo>
                    <a:pt x="89" y="0"/>
                    <a:pt x="89" y="0"/>
                    <a:pt x="89" y="0"/>
                  </a:cubicBezTo>
                  <a:cubicBezTo>
                    <a:pt x="38" y="0"/>
                    <a:pt x="0" y="46"/>
                    <a:pt x="8" y="96"/>
                  </a:cubicBezTo>
                  <a:cubicBezTo>
                    <a:pt x="17" y="147"/>
                    <a:pt x="17" y="147"/>
                    <a:pt x="17" y="147"/>
                  </a:cubicBezTo>
                  <a:cubicBezTo>
                    <a:pt x="79" y="147"/>
                    <a:pt x="79" y="147"/>
                    <a:pt x="79" y="147"/>
                  </a:cubicBezTo>
                  <a:cubicBezTo>
                    <a:pt x="43" y="111"/>
                    <a:pt x="43" y="111"/>
                    <a:pt x="43" y="111"/>
                  </a:cubicBezTo>
                  <a:cubicBezTo>
                    <a:pt x="779" y="111"/>
                    <a:pt x="779" y="111"/>
                    <a:pt x="779" y="111"/>
                  </a:cubicBezTo>
                  <a:cubicBezTo>
                    <a:pt x="744" y="147"/>
                    <a:pt x="744" y="147"/>
                    <a:pt x="744" y="147"/>
                  </a:cubicBezTo>
                  <a:cubicBezTo>
                    <a:pt x="806" y="147"/>
                    <a:pt x="806" y="147"/>
                    <a:pt x="806" y="147"/>
                  </a:cubicBezTo>
                  <a:cubicBezTo>
                    <a:pt x="815" y="96"/>
                    <a:pt x="815" y="96"/>
                    <a:pt x="815" y="96"/>
                  </a:cubicBezTo>
                  <a:cubicBezTo>
                    <a:pt x="823" y="46"/>
                    <a:pt x="784" y="0"/>
                    <a:pt x="734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68"/>
            <p:cNvSpPr/>
            <p:nvPr/>
          </p:nvSpPr>
          <p:spPr>
            <a:xfrm>
              <a:off x="2868375" y="5012604"/>
              <a:ext cx="615303" cy="30618"/>
            </a:xfrm>
            <a:custGeom>
              <a:rect b="b" l="l" r="r" t="t"/>
              <a:pathLst>
                <a:path extrusionOk="0" h="31" w="623">
                  <a:moveTo>
                    <a:pt x="623" y="0"/>
                  </a:moveTo>
                  <a:lnTo>
                    <a:pt x="0" y="0"/>
                  </a:lnTo>
                  <a:lnTo>
                    <a:pt x="30" y="31"/>
                  </a:lnTo>
                  <a:lnTo>
                    <a:pt x="594" y="31"/>
                  </a:lnTo>
                  <a:lnTo>
                    <a:pt x="623" y="0"/>
                  </a:lnTo>
                  <a:close/>
                </a:path>
              </a:pathLst>
            </a:custGeom>
            <a:solidFill>
              <a:srgbClr val="CF5B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68"/>
            <p:cNvSpPr/>
            <p:nvPr/>
          </p:nvSpPr>
          <p:spPr>
            <a:xfrm>
              <a:off x="2868375" y="5012604"/>
              <a:ext cx="615303" cy="30618"/>
            </a:xfrm>
            <a:custGeom>
              <a:rect b="b" l="l" r="r" t="t"/>
              <a:pathLst>
                <a:path extrusionOk="0" h="31" w="623">
                  <a:moveTo>
                    <a:pt x="623" y="0"/>
                  </a:moveTo>
                  <a:lnTo>
                    <a:pt x="0" y="0"/>
                  </a:lnTo>
                  <a:lnTo>
                    <a:pt x="30" y="31"/>
                  </a:lnTo>
                  <a:lnTo>
                    <a:pt x="594" y="31"/>
                  </a:lnTo>
                  <a:lnTo>
                    <a:pt x="62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68"/>
            <p:cNvSpPr/>
            <p:nvPr/>
          </p:nvSpPr>
          <p:spPr>
            <a:xfrm>
              <a:off x="2895042" y="4500012"/>
              <a:ext cx="572833" cy="328889"/>
            </a:xfrm>
            <a:custGeom>
              <a:rect b="b" l="l" r="r" t="t"/>
              <a:pathLst>
                <a:path extrusionOk="0" h="393" w="685">
                  <a:moveTo>
                    <a:pt x="0" y="364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656" y="0"/>
                    <a:pt x="656" y="0"/>
                    <a:pt x="656" y="0"/>
                  </a:cubicBezTo>
                  <a:cubicBezTo>
                    <a:pt x="672" y="0"/>
                    <a:pt x="685" y="13"/>
                    <a:pt x="685" y="29"/>
                  </a:cubicBezTo>
                  <a:cubicBezTo>
                    <a:pt x="685" y="364"/>
                    <a:pt x="685" y="364"/>
                    <a:pt x="685" y="364"/>
                  </a:cubicBezTo>
                  <a:cubicBezTo>
                    <a:pt x="685" y="380"/>
                    <a:pt x="672" y="393"/>
                    <a:pt x="656" y="393"/>
                  </a:cubicBezTo>
                  <a:cubicBezTo>
                    <a:pt x="29" y="393"/>
                    <a:pt x="29" y="393"/>
                    <a:pt x="29" y="393"/>
                  </a:cubicBezTo>
                  <a:cubicBezTo>
                    <a:pt x="13" y="393"/>
                    <a:pt x="0" y="380"/>
                    <a:pt x="0" y="36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68"/>
            <p:cNvSpPr/>
            <p:nvPr/>
          </p:nvSpPr>
          <p:spPr>
            <a:xfrm>
              <a:off x="2912819" y="4517790"/>
              <a:ext cx="537279" cy="293333"/>
            </a:xfrm>
            <a:custGeom>
              <a:rect b="b" l="l" r="r" t="t"/>
              <a:pathLst>
                <a:path extrusionOk="0" h="351" w="642">
                  <a:moveTo>
                    <a:pt x="0" y="33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622" y="0"/>
                    <a:pt x="622" y="0"/>
                    <a:pt x="622" y="0"/>
                  </a:cubicBezTo>
                  <a:cubicBezTo>
                    <a:pt x="633" y="0"/>
                    <a:pt x="642" y="9"/>
                    <a:pt x="642" y="20"/>
                  </a:cubicBezTo>
                  <a:cubicBezTo>
                    <a:pt x="642" y="331"/>
                    <a:pt x="642" y="331"/>
                    <a:pt x="642" y="331"/>
                  </a:cubicBezTo>
                  <a:cubicBezTo>
                    <a:pt x="642" y="342"/>
                    <a:pt x="633" y="351"/>
                    <a:pt x="622" y="351"/>
                  </a:cubicBezTo>
                  <a:cubicBezTo>
                    <a:pt x="20" y="351"/>
                    <a:pt x="20" y="351"/>
                    <a:pt x="20" y="351"/>
                  </a:cubicBezTo>
                  <a:cubicBezTo>
                    <a:pt x="9" y="351"/>
                    <a:pt x="0" y="342"/>
                    <a:pt x="0" y="33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68"/>
            <p:cNvSpPr/>
            <p:nvPr/>
          </p:nvSpPr>
          <p:spPr>
            <a:xfrm>
              <a:off x="3174545" y="3754333"/>
              <a:ext cx="336787" cy="555060"/>
            </a:xfrm>
            <a:custGeom>
              <a:rect b="b" l="l" r="r" t="t"/>
              <a:pathLst>
                <a:path extrusionOk="0" h="663" w="402">
                  <a:moveTo>
                    <a:pt x="33" y="662"/>
                  </a:moveTo>
                  <a:cubicBezTo>
                    <a:pt x="23" y="663"/>
                    <a:pt x="13" y="663"/>
                    <a:pt x="2" y="663"/>
                  </a:cubicBezTo>
                  <a:cubicBezTo>
                    <a:pt x="2" y="663"/>
                    <a:pt x="2" y="663"/>
                    <a:pt x="2" y="663"/>
                  </a:cubicBezTo>
                  <a:cubicBezTo>
                    <a:pt x="12" y="663"/>
                    <a:pt x="23" y="663"/>
                    <a:pt x="32" y="662"/>
                  </a:cubicBezTo>
                  <a:cubicBezTo>
                    <a:pt x="33" y="662"/>
                    <a:pt x="33" y="662"/>
                    <a:pt x="33" y="662"/>
                  </a:cubicBezTo>
                  <a:moveTo>
                    <a:pt x="132" y="653"/>
                  </a:moveTo>
                  <a:cubicBezTo>
                    <a:pt x="132" y="653"/>
                    <a:pt x="132" y="653"/>
                    <a:pt x="131" y="653"/>
                  </a:cubicBezTo>
                  <a:cubicBezTo>
                    <a:pt x="132" y="653"/>
                    <a:pt x="132" y="653"/>
                    <a:pt x="132" y="653"/>
                  </a:cubicBezTo>
                  <a:moveTo>
                    <a:pt x="208" y="637"/>
                  </a:moveTo>
                  <a:cubicBezTo>
                    <a:pt x="184" y="643"/>
                    <a:pt x="159" y="649"/>
                    <a:pt x="132" y="653"/>
                  </a:cubicBezTo>
                  <a:cubicBezTo>
                    <a:pt x="135" y="652"/>
                    <a:pt x="138" y="652"/>
                    <a:pt x="140" y="651"/>
                  </a:cubicBezTo>
                  <a:cubicBezTo>
                    <a:pt x="140" y="651"/>
                    <a:pt x="140" y="651"/>
                    <a:pt x="140" y="651"/>
                  </a:cubicBezTo>
                  <a:cubicBezTo>
                    <a:pt x="140" y="651"/>
                    <a:pt x="141" y="651"/>
                    <a:pt x="141" y="651"/>
                  </a:cubicBezTo>
                  <a:cubicBezTo>
                    <a:pt x="141" y="651"/>
                    <a:pt x="141" y="651"/>
                    <a:pt x="141" y="651"/>
                  </a:cubicBezTo>
                  <a:cubicBezTo>
                    <a:pt x="141" y="651"/>
                    <a:pt x="141" y="651"/>
                    <a:pt x="142" y="651"/>
                  </a:cubicBezTo>
                  <a:cubicBezTo>
                    <a:pt x="142" y="651"/>
                    <a:pt x="142" y="651"/>
                    <a:pt x="142" y="651"/>
                  </a:cubicBezTo>
                  <a:cubicBezTo>
                    <a:pt x="142" y="651"/>
                    <a:pt x="142" y="651"/>
                    <a:pt x="142" y="651"/>
                  </a:cubicBezTo>
                  <a:cubicBezTo>
                    <a:pt x="161" y="648"/>
                    <a:pt x="180" y="644"/>
                    <a:pt x="197" y="640"/>
                  </a:cubicBezTo>
                  <a:cubicBezTo>
                    <a:pt x="197" y="640"/>
                    <a:pt x="197" y="640"/>
                    <a:pt x="197" y="640"/>
                  </a:cubicBezTo>
                  <a:cubicBezTo>
                    <a:pt x="197" y="640"/>
                    <a:pt x="198" y="640"/>
                    <a:pt x="198" y="640"/>
                  </a:cubicBezTo>
                  <a:cubicBezTo>
                    <a:pt x="198" y="640"/>
                    <a:pt x="198" y="640"/>
                    <a:pt x="198" y="640"/>
                  </a:cubicBezTo>
                  <a:cubicBezTo>
                    <a:pt x="198" y="639"/>
                    <a:pt x="198" y="639"/>
                    <a:pt x="198" y="639"/>
                  </a:cubicBezTo>
                  <a:cubicBezTo>
                    <a:pt x="202" y="639"/>
                    <a:pt x="205" y="638"/>
                    <a:pt x="208" y="637"/>
                  </a:cubicBezTo>
                  <a:moveTo>
                    <a:pt x="5" y="0"/>
                  </a:moveTo>
                  <a:cubicBezTo>
                    <a:pt x="55" y="0"/>
                    <a:pt x="100" y="9"/>
                    <a:pt x="138" y="24"/>
                  </a:cubicBezTo>
                  <a:cubicBezTo>
                    <a:pt x="138" y="24"/>
                    <a:pt x="138" y="24"/>
                    <a:pt x="138" y="24"/>
                  </a:cubicBezTo>
                  <a:cubicBezTo>
                    <a:pt x="145" y="27"/>
                    <a:pt x="151" y="29"/>
                    <a:pt x="157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373" y="134"/>
                    <a:pt x="399" y="442"/>
                    <a:pt x="401" y="486"/>
                  </a:cubicBezTo>
                  <a:cubicBezTo>
                    <a:pt x="401" y="489"/>
                    <a:pt x="402" y="492"/>
                    <a:pt x="401" y="496"/>
                  </a:cubicBezTo>
                  <a:cubicBezTo>
                    <a:pt x="398" y="546"/>
                    <a:pt x="343" y="591"/>
                    <a:pt x="259" y="621"/>
                  </a:cubicBezTo>
                  <a:cubicBezTo>
                    <a:pt x="259" y="621"/>
                    <a:pt x="259" y="621"/>
                    <a:pt x="259" y="621"/>
                  </a:cubicBezTo>
                  <a:cubicBezTo>
                    <a:pt x="246" y="626"/>
                    <a:pt x="232" y="630"/>
                    <a:pt x="218" y="634"/>
                  </a:cubicBezTo>
                  <a:cubicBezTo>
                    <a:pt x="218" y="634"/>
                    <a:pt x="218" y="634"/>
                    <a:pt x="218" y="634"/>
                  </a:cubicBezTo>
                  <a:cubicBezTo>
                    <a:pt x="232" y="630"/>
                    <a:pt x="246" y="626"/>
                    <a:pt x="259" y="621"/>
                  </a:cubicBezTo>
                  <a:cubicBezTo>
                    <a:pt x="343" y="591"/>
                    <a:pt x="398" y="546"/>
                    <a:pt x="401" y="496"/>
                  </a:cubicBezTo>
                  <a:cubicBezTo>
                    <a:pt x="402" y="492"/>
                    <a:pt x="401" y="489"/>
                    <a:pt x="401" y="486"/>
                  </a:cubicBezTo>
                  <a:cubicBezTo>
                    <a:pt x="398" y="433"/>
                    <a:pt x="362" y="2"/>
                    <a:pt x="5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4" y="0"/>
                  </a:moveTo>
                  <a:cubicBezTo>
                    <a:pt x="4" y="0"/>
                    <a:pt x="5" y="0"/>
                    <a:pt x="5" y="0"/>
                  </a:cubicBezTo>
                  <a:cubicBezTo>
                    <a:pt x="5" y="0"/>
                    <a:pt x="4" y="0"/>
                    <a:pt x="4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moveTo>
                    <a:pt x="2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moveTo>
                    <a:pt x="3" y="0"/>
                  </a:moveTo>
                  <a:cubicBezTo>
                    <a:pt x="3" y="0"/>
                    <a:pt x="3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2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68"/>
            <p:cNvSpPr/>
            <p:nvPr/>
          </p:nvSpPr>
          <p:spPr>
            <a:xfrm>
              <a:off x="3201211" y="4284703"/>
              <a:ext cx="156048" cy="23704"/>
            </a:xfrm>
            <a:custGeom>
              <a:rect b="b" l="l" r="r" t="t"/>
              <a:pathLst>
                <a:path extrusionOk="0" h="28" w="186">
                  <a:moveTo>
                    <a:pt x="108" y="17"/>
                  </a:moveTo>
                  <a:cubicBezTo>
                    <a:pt x="106" y="18"/>
                    <a:pt x="103" y="18"/>
                    <a:pt x="100" y="19"/>
                  </a:cubicBezTo>
                  <a:cubicBezTo>
                    <a:pt x="100" y="19"/>
                    <a:pt x="100" y="19"/>
                    <a:pt x="100" y="19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68" y="24"/>
                    <a:pt x="35" y="27"/>
                    <a:pt x="1" y="28"/>
                  </a:cubicBezTo>
                  <a:cubicBezTo>
                    <a:pt x="1" y="28"/>
                    <a:pt x="1" y="28"/>
                    <a:pt x="0" y="28"/>
                  </a:cubicBezTo>
                  <a:cubicBezTo>
                    <a:pt x="38" y="27"/>
                    <a:pt x="74" y="23"/>
                    <a:pt x="108" y="17"/>
                  </a:cubicBezTo>
                  <a:moveTo>
                    <a:pt x="109" y="17"/>
                  </a:moveTo>
                  <a:cubicBezTo>
                    <a:pt x="109" y="17"/>
                    <a:pt x="108" y="17"/>
                    <a:pt x="108" y="17"/>
                  </a:cubicBezTo>
                  <a:cubicBezTo>
                    <a:pt x="108" y="17"/>
                    <a:pt x="109" y="17"/>
                    <a:pt x="109" y="17"/>
                  </a:cubicBezTo>
                  <a:moveTo>
                    <a:pt x="110" y="17"/>
                  </a:moveTo>
                  <a:cubicBezTo>
                    <a:pt x="109" y="17"/>
                    <a:pt x="109" y="17"/>
                    <a:pt x="109" y="17"/>
                  </a:cubicBezTo>
                  <a:cubicBezTo>
                    <a:pt x="109" y="17"/>
                    <a:pt x="109" y="17"/>
                    <a:pt x="110" y="17"/>
                  </a:cubicBezTo>
                  <a:moveTo>
                    <a:pt x="110" y="17"/>
                  </a:moveTo>
                  <a:cubicBezTo>
                    <a:pt x="110" y="17"/>
                    <a:pt x="110" y="17"/>
                    <a:pt x="110" y="17"/>
                  </a:cubicBezTo>
                  <a:cubicBezTo>
                    <a:pt x="110" y="17"/>
                    <a:pt x="110" y="17"/>
                    <a:pt x="110" y="17"/>
                  </a:cubicBezTo>
                  <a:moveTo>
                    <a:pt x="165" y="6"/>
                  </a:moveTo>
                  <a:cubicBezTo>
                    <a:pt x="165" y="6"/>
                    <a:pt x="165" y="6"/>
                    <a:pt x="165" y="6"/>
                  </a:cubicBezTo>
                  <a:cubicBezTo>
                    <a:pt x="165" y="6"/>
                    <a:pt x="165" y="6"/>
                    <a:pt x="165" y="6"/>
                  </a:cubicBezTo>
                  <a:moveTo>
                    <a:pt x="166" y="6"/>
                  </a:moveTo>
                  <a:cubicBezTo>
                    <a:pt x="166" y="6"/>
                    <a:pt x="166" y="6"/>
                    <a:pt x="166" y="6"/>
                  </a:cubicBezTo>
                  <a:cubicBezTo>
                    <a:pt x="166" y="6"/>
                    <a:pt x="166" y="6"/>
                    <a:pt x="166" y="6"/>
                  </a:cubicBezTo>
                  <a:moveTo>
                    <a:pt x="186" y="0"/>
                  </a:moveTo>
                  <a:cubicBezTo>
                    <a:pt x="183" y="1"/>
                    <a:pt x="179" y="2"/>
                    <a:pt x="176" y="3"/>
                  </a:cubicBezTo>
                  <a:cubicBezTo>
                    <a:pt x="173" y="4"/>
                    <a:pt x="170" y="5"/>
                    <a:pt x="166" y="5"/>
                  </a:cubicBezTo>
                  <a:cubicBezTo>
                    <a:pt x="173" y="4"/>
                    <a:pt x="179" y="2"/>
                    <a:pt x="186" y="0"/>
                  </a:cubicBezTo>
                  <a:cubicBezTo>
                    <a:pt x="186" y="0"/>
                    <a:pt x="186" y="0"/>
                    <a:pt x="186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68"/>
            <p:cNvSpPr/>
            <p:nvPr/>
          </p:nvSpPr>
          <p:spPr>
            <a:xfrm>
              <a:off x="3004670" y="3754333"/>
              <a:ext cx="169875" cy="52346"/>
            </a:xfrm>
            <a:custGeom>
              <a:rect b="b" l="l" r="r" t="t"/>
              <a:pathLst>
                <a:path extrusionOk="0" h="63" w="203">
                  <a:moveTo>
                    <a:pt x="0" y="63"/>
                  </a:moveTo>
                  <a:cubicBezTo>
                    <a:pt x="0" y="63"/>
                    <a:pt x="0" y="63"/>
                    <a:pt x="0" y="63"/>
                  </a:cubicBezTo>
                  <a:cubicBezTo>
                    <a:pt x="0" y="63"/>
                    <a:pt x="0" y="63"/>
                    <a:pt x="0" y="63"/>
                  </a:cubicBezTo>
                  <a:moveTo>
                    <a:pt x="55" y="30"/>
                  </a:moveTo>
                  <a:cubicBezTo>
                    <a:pt x="35" y="40"/>
                    <a:pt x="17" y="50"/>
                    <a:pt x="0" y="62"/>
                  </a:cubicBezTo>
                  <a:cubicBezTo>
                    <a:pt x="16" y="51"/>
                    <a:pt x="33" y="41"/>
                    <a:pt x="51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2" y="32"/>
                    <a:pt x="54" y="31"/>
                    <a:pt x="55" y="30"/>
                  </a:cubicBezTo>
                  <a:moveTo>
                    <a:pt x="68" y="25"/>
                  </a:moveTo>
                  <a:cubicBezTo>
                    <a:pt x="67" y="25"/>
                    <a:pt x="65" y="26"/>
                    <a:pt x="64" y="27"/>
                  </a:cubicBezTo>
                  <a:cubicBezTo>
                    <a:pt x="65" y="26"/>
                    <a:pt x="67" y="25"/>
                    <a:pt x="68" y="25"/>
                  </a:cubicBezTo>
                  <a:moveTo>
                    <a:pt x="203" y="0"/>
                  </a:moveTo>
                  <a:cubicBezTo>
                    <a:pt x="203" y="0"/>
                    <a:pt x="203" y="0"/>
                    <a:pt x="203" y="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68"/>
            <p:cNvSpPr/>
            <p:nvPr/>
          </p:nvSpPr>
          <p:spPr>
            <a:xfrm>
              <a:off x="2842697" y="3754333"/>
              <a:ext cx="335800" cy="555060"/>
            </a:xfrm>
            <a:custGeom>
              <a:rect b="b" l="l" r="r" t="t"/>
              <a:pathLst>
                <a:path extrusionOk="0" h="663" w="402">
                  <a:moveTo>
                    <a:pt x="356" y="662"/>
                  </a:moveTo>
                  <a:cubicBezTo>
                    <a:pt x="357" y="662"/>
                    <a:pt x="358" y="662"/>
                    <a:pt x="359" y="662"/>
                  </a:cubicBezTo>
                  <a:cubicBezTo>
                    <a:pt x="373" y="662"/>
                    <a:pt x="386" y="663"/>
                    <a:pt x="399" y="663"/>
                  </a:cubicBezTo>
                  <a:cubicBezTo>
                    <a:pt x="399" y="663"/>
                    <a:pt x="399" y="663"/>
                    <a:pt x="399" y="663"/>
                  </a:cubicBezTo>
                  <a:cubicBezTo>
                    <a:pt x="385" y="663"/>
                    <a:pt x="370" y="662"/>
                    <a:pt x="356" y="662"/>
                  </a:cubicBezTo>
                  <a:moveTo>
                    <a:pt x="355" y="662"/>
                  </a:moveTo>
                  <a:cubicBezTo>
                    <a:pt x="355" y="662"/>
                    <a:pt x="356" y="662"/>
                    <a:pt x="356" y="662"/>
                  </a:cubicBezTo>
                  <a:cubicBezTo>
                    <a:pt x="356" y="662"/>
                    <a:pt x="355" y="662"/>
                    <a:pt x="355" y="662"/>
                  </a:cubicBezTo>
                  <a:moveTo>
                    <a:pt x="354" y="661"/>
                  </a:moveTo>
                  <a:cubicBezTo>
                    <a:pt x="354" y="661"/>
                    <a:pt x="354" y="661"/>
                    <a:pt x="354" y="661"/>
                  </a:cubicBezTo>
                  <a:cubicBezTo>
                    <a:pt x="354" y="661"/>
                    <a:pt x="354" y="661"/>
                    <a:pt x="354" y="661"/>
                  </a:cubicBezTo>
                  <a:moveTo>
                    <a:pt x="353" y="661"/>
                  </a:moveTo>
                  <a:cubicBezTo>
                    <a:pt x="353" y="661"/>
                    <a:pt x="353" y="661"/>
                    <a:pt x="353" y="661"/>
                  </a:cubicBezTo>
                  <a:cubicBezTo>
                    <a:pt x="353" y="661"/>
                    <a:pt x="353" y="661"/>
                    <a:pt x="353" y="661"/>
                  </a:cubicBezTo>
                  <a:moveTo>
                    <a:pt x="324" y="659"/>
                  </a:moveTo>
                  <a:cubicBezTo>
                    <a:pt x="324" y="659"/>
                    <a:pt x="324" y="659"/>
                    <a:pt x="324" y="659"/>
                  </a:cubicBezTo>
                  <a:cubicBezTo>
                    <a:pt x="324" y="659"/>
                    <a:pt x="324" y="659"/>
                    <a:pt x="324" y="659"/>
                  </a:cubicBezTo>
                  <a:moveTo>
                    <a:pt x="323" y="659"/>
                  </a:moveTo>
                  <a:cubicBezTo>
                    <a:pt x="323" y="659"/>
                    <a:pt x="323" y="659"/>
                    <a:pt x="323" y="659"/>
                  </a:cubicBezTo>
                  <a:cubicBezTo>
                    <a:pt x="323" y="659"/>
                    <a:pt x="323" y="659"/>
                    <a:pt x="323" y="659"/>
                  </a:cubicBezTo>
                  <a:moveTo>
                    <a:pt x="321" y="659"/>
                  </a:moveTo>
                  <a:cubicBezTo>
                    <a:pt x="321" y="659"/>
                    <a:pt x="322" y="659"/>
                    <a:pt x="322" y="659"/>
                  </a:cubicBezTo>
                  <a:cubicBezTo>
                    <a:pt x="322" y="659"/>
                    <a:pt x="321" y="659"/>
                    <a:pt x="321" y="659"/>
                  </a:cubicBezTo>
                  <a:moveTo>
                    <a:pt x="194" y="63"/>
                  </a:moveTo>
                  <a:cubicBezTo>
                    <a:pt x="25" y="185"/>
                    <a:pt x="3" y="446"/>
                    <a:pt x="1" y="486"/>
                  </a:cubicBezTo>
                  <a:cubicBezTo>
                    <a:pt x="0" y="489"/>
                    <a:pt x="0" y="492"/>
                    <a:pt x="0" y="496"/>
                  </a:cubicBezTo>
                  <a:cubicBezTo>
                    <a:pt x="4" y="546"/>
                    <a:pt x="59" y="591"/>
                    <a:pt x="143" y="621"/>
                  </a:cubicBezTo>
                  <a:cubicBezTo>
                    <a:pt x="191" y="639"/>
                    <a:pt x="247" y="651"/>
                    <a:pt x="309" y="658"/>
                  </a:cubicBezTo>
                  <a:cubicBezTo>
                    <a:pt x="309" y="658"/>
                    <a:pt x="309" y="658"/>
                    <a:pt x="310" y="658"/>
                  </a:cubicBezTo>
                  <a:cubicBezTo>
                    <a:pt x="310" y="658"/>
                    <a:pt x="310" y="658"/>
                    <a:pt x="310" y="658"/>
                  </a:cubicBezTo>
                  <a:cubicBezTo>
                    <a:pt x="310" y="658"/>
                    <a:pt x="310" y="658"/>
                    <a:pt x="311" y="658"/>
                  </a:cubicBezTo>
                  <a:cubicBezTo>
                    <a:pt x="311" y="658"/>
                    <a:pt x="311" y="658"/>
                    <a:pt x="311" y="658"/>
                  </a:cubicBezTo>
                  <a:cubicBezTo>
                    <a:pt x="314" y="658"/>
                    <a:pt x="318" y="659"/>
                    <a:pt x="321" y="659"/>
                  </a:cubicBezTo>
                  <a:cubicBezTo>
                    <a:pt x="255" y="653"/>
                    <a:pt x="194" y="640"/>
                    <a:pt x="143" y="621"/>
                  </a:cubicBezTo>
                  <a:cubicBezTo>
                    <a:pt x="143" y="621"/>
                    <a:pt x="143" y="621"/>
                    <a:pt x="143" y="621"/>
                  </a:cubicBezTo>
                  <a:cubicBezTo>
                    <a:pt x="59" y="591"/>
                    <a:pt x="4" y="546"/>
                    <a:pt x="0" y="496"/>
                  </a:cubicBezTo>
                  <a:cubicBezTo>
                    <a:pt x="0" y="492"/>
                    <a:pt x="0" y="489"/>
                    <a:pt x="1" y="486"/>
                  </a:cubicBezTo>
                  <a:cubicBezTo>
                    <a:pt x="3" y="446"/>
                    <a:pt x="25" y="185"/>
                    <a:pt x="194" y="63"/>
                  </a:cubicBezTo>
                  <a:moveTo>
                    <a:pt x="194" y="62"/>
                  </a:moveTo>
                  <a:cubicBezTo>
                    <a:pt x="194" y="62"/>
                    <a:pt x="194" y="62"/>
                    <a:pt x="194" y="63"/>
                  </a:cubicBezTo>
                  <a:cubicBezTo>
                    <a:pt x="194" y="62"/>
                    <a:pt x="194" y="62"/>
                    <a:pt x="194" y="62"/>
                  </a:cubicBezTo>
                  <a:moveTo>
                    <a:pt x="397" y="0"/>
                  </a:moveTo>
                  <a:cubicBezTo>
                    <a:pt x="346" y="0"/>
                    <a:pt x="302" y="9"/>
                    <a:pt x="264" y="24"/>
                  </a:cubicBezTo>
                  <a:cubicBezTo>
                    <a:pt x="264" y="24"/>
                    <a:pt x="264" y="24"/>
                    <a:pt x="264" y="24"/>
                  </a:cubicBezTo>
                  <a:cubicBezTo>
                    <a:pt x="302" y="9"/>
                    <a:pt x="346" y="0"/>
                    <a:pt x="397" y="0"/>
                  </a:cubicBezTo>
                  <a:moveTo>
                    <a:pt x="402" y="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402" y="0"/>
                    <a:pt x="402" y="0"/>
                  </a:cubicBezTo>
                  <a:moveTo>
                    <a:pt x="397" y="0"/>
                  </a:move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moveTo>
                    <a:pt x="401" y="0"/>
                  </a:move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moveTo>
                    <a:pt x="398" y="0"/>
                  </a:moveTo>
                  <a:cubicBezTo>
                    <a:pt x="398" y="0"/>
                    <a:pt x="397" y="0"/>
                    <a:pt x="397" y="0"/>
                  </a:cubicBezTo>
                  <a:cubicBezTo>
                    <a:pt x="397" y="0"/>
                    <a:pt x="398" y="0"/>
                    <a:pt x="398" y="0"/>
                  </a:cubicBezTo>
                  <a:moveTo>
                    <a:pt x="401" y="0"/>
                  </a:move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moveTo>
                    <a:pt x="398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moveTo>
                    <a:pt x="400" y="0"/>
                  </a:move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400" y="0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68"/>
            <p:cNvSpPr/>
            <p:nvPr/>
          </p:nvSpPr>
          <p:spPr>
            <a:xfrm>
              <a:off x="3100471" y="4304456"/>
              <a:ext cx="42469" cy="3951"/>
            </a:xfrm>
            <a:custGeom>
              <a:rect b="b" l="l" r="r" t="t"/>
              <a:pathLst>
                <a:path extrusionOk="0" h="4" w="50">
                  <a:moveTo>
                    <a:pt x="2" y="0"/>
                  </a:moveTo>
                  <a:cubicBezTo>
                    <a:pt x="18" y="2"/>
                    <a:pt x="34" y="3"/>
                    <a:pt x="50" y="4"/>
                  </a:cubicBezTo>
                  <a:cubicBezTo>
                    <a:pt x="49" y="4"/>
                    <a:pt x="48" y="4"/>
                    <a:pt x="47" y="4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6" y="4"/>
                    <a:pt x="46" y="4"/>
                  </a:cubicBezTo>
                  <a:cubicBezTo>
                    <a:pt x="46" y="4"/>
                    <a:pt x="45" y="3"/>
                    <a:pt x="45" y="3"/>
                  </a:cubicBezTo>
                  <a:cubicBezTo>
                    <a:pt x="45" y="3"/>
                    <a:pt x="45" y="3"/>
                    <a:pt x="45" y="3"/>
                  </a:cubicBezTo>
                  <a:cubicBezTo>
                    <a:pt x="45" y="3"/>
                    <a:pt x="44" y="3"/>
                    <a:pt x="44" y="3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34" y="3"/>
                    <a:pt x="24" y="2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1"/>
                    <a:pt x="14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1"/>
                    <a:pt x="12" y="1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9" y="1"/>
                    <a:pt x="5" y="0"/>
                    <a:pt x="2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68"/>
            <p:cNvSpPr/>
            <p:nvPr/>
          </p:nvSpPr>
          <p:spPr>
            <a:xfrm>
              <a:off x="2842697" y="3754333"/>
              <a:ext cx="668635" cy="519505"/>
            </a:xfrm>
            <a:custGeom>
              <a:rect b="b" l="l" r="r" t="t"/>
              <a:pathLst>
                <a:path extrusionOk="0" h="621" w="799">
                  <a:moveTo>
                    <a:pt x="245" y="32"/>
                  </a:moveTo>
                  <a:cubicBezTo>
                    <a:pt x="245" y="32"/>
                    <a:pt x="245" y="32"/>
                    <a:pt x="245" y="32"/>
                  </a:cubicBezTo>
                  <a:cubicBezTo>
                    <a:pt x="227" y="41"/>
                    <a:pt x="210" y="51"/>
                    <a:pt x="194" y="62"/>
                  </a:cubicBezTo>
                  <a:cubicBezTo>
                    <a:pt x="194" y="62"/>
                    <a:pt x="194" y="62"/>
                    <a:pt x="194" y="63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25" y="185"/>
                    <a:pt x="3" y="446"/>
                    <a:pt x="1" y="486"/>
                  </a:cubicBezTo>
                  <a:cubicBezTo>
                    <a:pt x="0" y="489"/>
                    <a:pt x="0" y="492"/>
                    <a:pt x="0" y="496"/>
                  </a:cubicBezTo>
                  <a:cubicBezTo>
                    <a:pt x="4" y="546"/>
                    <a:pt x="59" y="591"/>
                    <a:pt x="143" y="621"/>
                  </a:cubicBezTo>
                  <a:cubicBezTo>
                    <a:pt x="165" y="537"/>
                    <a:pt x="165" y="537"/>
                    <a:pt x="165" y="537"/>
                  </a:cubicBezTo>
                  <a:cubicBezTo>
                    <a:pt x="173" y="505"/>
                    <a:pt x="203" y="482"/>
                    <a:pt x="236" y="482"/>
                  </a:cubicBezTo>
                  <a:cubicBezTo>
                    <a:pt x="563" y="482"/>
                    <a:pt x="563" y="482"/>
                    <a:pt x="563" y="482"/>
                  </a:cubicBezTo>
                  <a:cubicBezTo>
                    <a:pt x="596" y="482"/>
                    <a:pt x="626" y="505"/>
                    <a:pt x="634" y="537"/>
                  </a:cubicBezTo>
                  <a:cubicBezTo>
                    <a:pt x="656" y="621"/>
                    <a:pt x="656" y="621"/>
                    <a:pt x="656" y="621"/>
                  </a:cubicBezTo>
                  <a:cubicBezTo>
                    <a:pt x="740" y="591"/>
                    <a:pt x="795" y="546"/>
                    <a:pt x="798" y="496"/>
                  </a:cubicBezTo>
                  <a:cubicBezTo>
                    <a:pt x="799" y="492"/>
                    <a:pt x="798" y="489"/>
                    <a:pt x="798" y="486"/>
                  </a:cubicBezTo>
                  <a:cubicBezTo>
                    <a:pt x="796" y="442"/>
                    <a:pt x="770" y="134"/>
                    <a:pt x="554" y="32"/>
                  </a:cubicBezTo>
                  <a:cubicBezTo>
                    <a:pt x="554" y="32"/>
                    <a:pt x="554" y="32"/>
                    <a:pt x="554" y="32"/>
                  </a:cubicBezTo>
                  <a:cubicBezTo>
                    <a:pt x="525" y="89"/>
                    <a:pt x="467" y="128"/>
                    <a:pt x="399" y="128"/>
                  </a:cubicBezTo>
                  <a:cubicBezTo>
                    <a:pt x="332" y="128"/>
                    <a:pt x="273" y="89"/>
                    <a:pt x="245" y="32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46" y="0"/>
                    <a:pt x="302" y="9"/>
                    <a:pt x="264" y="24"/>
                  </a:cubicBezTo>
                  <a:cubicBezTo>
                    <a:pt x="289" y="73"/>
                    <a:pt x="340" y="107"/>
                    <a:pt x="399" y="107"/>
                  </a:cubicBezTo>
                  <a:cubicBezTo>
                    <a:pt x="459" y="107"/>
                    <a:pt x="510" y="73"/>
                    <a:pt x="535" y="24"/>
                  </a:cubicBezTo>
                  <a:cubicBezTo>
                    <a:pt x="497" y="9"/>
                    <a:pt x="452" y="0"/>
                    <a:pt x="402" y="0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39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68"/>
            <p:cNvSpPr/>
            <p:nvPr/>
          </p:nvSpPr>
          <p:spPr>
            <a:xfrm>
              <a:off x="2935535" y="3901494"/>
              <a:ext cx="483000" cy="217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68"/>
            <p:cNvSpPr/>
            <p:nvPr/>
          </p:nvSpPr>
          <p:spPr>
            <a:xfrm>
              <a:off x="3022448" y="3946926"/>
              <a:ext cx="63300" cy="100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68"/>
            <p:cNvSpPr/>
            <p:nvPr/>
          </p:nvSpPr>
          <p:spPr>
            <a:xfrm>
              <a:off x="3267384" y="3946926"/>
              <a:ext cx="63300" cy="100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68"/>
            <p:cNvSpPr/>
            <p:nvPr/>
          </p:nvSpPr>
          <p:spPr>
            <a:xfrm>
              <a:off x="3176520" y="4309394"/>
              <a:ext cx="900" cy="900"/>
            </a:xfrm>
            <a:prstGeom prst="ellipse">
              <a:avLst/>
            </a:pr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4" name="Google Shape;734;p68"/>
            <p:cNvSpPr/>
            <p:nvPr/>
          </p:nvSpPr>
          <p:spPr>
            <a:xfrm>
              <a:off x="3176520" y="4273839"/>
              <a:ext cx="214319" cy="35556"/>
            </a:xfrm>
            <a:custGeom>
              <a:rect b="b" l="l" r="r" t="t"/>
              <a:pathLst>
                <a:path extrusionOk="0" h="42" w="257">
                  <a:moveTo>
                    <a:pt x="33" y="41"/>
                  </a:moveTo>
                  <a:cubicBezTo>
                    <a:pt x="22" y="42"/>
                    <a:pt x="11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1" y="42"/>
                    <a:pt x="21" y="42"/>
                    <a:pt x="31" y="41"/>
                  </a:cubicBezTo>
                  <a:cubicBezTo>
                    <a:pt x="32" y="41"/>
                    <a:pt x="32" y="41"/>
                    <a:pt x="33" y="41"/>
                  </a:cubicBezTo>
                  <a:moveTo>
                    <a:pt x="33" y="41"/>
                  </a:moveTo>
                  <a:cubicBezTo>
                    <a:pt x="33" y="41"/>
                    <a:pt x="33" y="41"/>
                    <a:pt x="33" y="41"/>
                  </a:cubicBezTo>
                  <a:cubicBezTo>
                    <a:pt x="33" y="41"/>
                    <a:pt x="33" y="41"/>
                    <a:pt x="33" y="41"/>
                  </a:cubicBezTo>
                  <a:moveTo>
                    <a:pt x="116" y="34"/>
                  </a:moveTo>
                  <a:cubicBezTo>
                    <a:pt x="116" y="34"/>
                    <a:pt x="116" y="34"/>
                    <a:pt x="116" y="34"/>
                  </a:cubicBezTo>
                  <a:cubicBezTo>
                    <a:pt x="116" y="34"/>
                    <a:pt x="116" y="34"/>
                    <a:pt x="116" y="34"/>
                  </a:cubicBezTo>
                  <a:moveTo>
                    <a:pt x="118" y="34"/>
                  </a:moveTo>
                  <a:cubicBezTo>
                    <a:pt x="117" y="34"/>
                    <a:pt x="117" y="34"/>
                    <a:pt x="117" y="34"/>
                  </a:cubicBezTo>
                  <a:cubicBezTo>
                    <a:pt x="117" y="34"/>
                    <a:pt x="117" y="34"/>
                    <a:pt x="118" y="34"/>
                  </a:cubicBezTo>
                  <a:moveTo>
                    <a:pt x="214" y="14"/>
                  </a:moveTo>
                  <a:cubicBezTo>
                    <a:pt x="185" y="22"/>
                    <a:pt x="152" y="29"/>
                    <a:pt x="118" y="34"/>
                  </a:cubicBezTo>
                  <a:cubicBezTo>
                    <a:pt x="122" y="33"/>
                    <a:pt x="126" y="32"/>
                    <a:pt x="129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57" y="28"/>
                    <a:pt x="182" y="22"/>
                    <a:pt x="206" y="16"/>
                  </a:cubicBezTo>
                  <a:cubicBezTo>
                    <a:pt x="209" y="15"/>
                    <a:pt x="212" y="14"/>
                    <a:pt x="214" y="14"/>
                  </a:cubicBezTo>
                  <a:moveTo>
                    <a:pt x="215" y="14"/>
                  </a:moveTo>
                  <a:cubicBezTo>
                    <a:pt x="215" y="14"/>
                    <a:pt x="215" y="14"/>
                    <a:pt x="215" y="14"/>
                  </a:cubicBezTo>
                  <a:cubicBezTo>
                    <a:pt x="215" y="14"/>
                    <a:pt x="215" y="14"/>
                    <a:pt x="215" y="14"/>
                  </a:cubicBezTo>
                  <a:moveTo>
                    <a:pt x="257" y="0"/>
                  </a:moveTo>
                  <a:cubicBezTo>
                    <a:pt x="257" y="0"/>
                    <a:pt x="257" y="0"/>
                    <a:pt x="257" y="0"/>
                  </a:cubicBezTo>
                  <a:cubicBezTo>
                    <a:pt x="244" y="5"/>
                    <a:pt x="230" y="9"/>
                    <a:pt x="216" y="13"/>
                  </a:cubicBezTo>
                  <a:cubicBezTo>
                    <a:pt x="216" y="13"/>
                    <a:pt x="216" y="13"/>
                    <a:pt x="216" y="13"/>
                  </a:cubicBezTo>
                  <a:cubicBezTo>
                    <a:pt x="230" y="9"/>
                    <a:pt x="244" y="5"/>
                    <a:pt x="257" y="0"/>
                  </a:cubicBezTo>
                  <a:cubicBezTo>
                    <a:pt x="257" y="0"/>
                    <a:pt x="257" y="0"/>
                    <a:pt x="257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5" name="Google Shape;735;p68"/>
            <p:cNvSpPr/>
            <p:nvPr/>
          </p:nvSpPr>
          <p:spPr>
            <a:xfrm>
              <a:off x="3202199" y="4284703"/>
              <a:ext cx="155061" cy="23704"/>
            </a:xfrm>
            <a:custGeom>
              <a:rect b="b" l="l" r="r" t="t"/>
              <a:pathLst>
                <a:path extrusionOk="0" h="28" w="185">
                  <a:moveTo>
                    <a:pt x="98" y="19"/>
                  </a:moveTo>
                  <a:cubicBezTo>
                    <a:pt x="95" y="19"/>
                    <a:pt x="91" y="20"/>
                    <a:pt x="87" y="21"/>
                  </a:cubicBezTo>
                  <a:cubicBezTo>
                    <a:pt x="87" y="21"/>
                    <a:pt x="87" y="21"/>
                    <a:pt x="87" y="21"/>
                  </a:cubicBezTo>
                  <a:cubicBezTo>
                    <a:pt x="86" y="21"/>
                    <a:pt x="86" y="21"/>
                    <a:pt x="86" y="21"/>
                  </a:cubicBezTo>
                  <a:cubicBezTo>
                    <a:pt x="86" y="21"/>
                    <a:pt x="86" y="21"/>
                    <a:pt x="85" y="21"/>
                  </a:cubicBezTo>
                  <a:cubicBezTo>
                    <a:pt x="85" y="21"/>
                    <a:pt x="85" y="21"/>
                    <a:pt x="85" y="21"/>
                  </a:cubicBezTo>
                  <a:cubicBezTo>
                    <a:pt x="59" y="24"/>
                    <a:pt x="31" y="27"/>
                    <a:pt x="2" y="28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1" y="28"/>
                    <a:pt x="1" y="28"/>
                    <a:pt x="0" y="28"/>
                  </a:cubicBezTo>
                  <a:cubicBezTo>
                    <a:pt x="34" y="27"/>
                    <a:pt x="67" y="24"/>
                    <a:pt x="98" y="19"/>
                  </a:cubicBezTo>
                  <a:moveTo>
                    <a:pt x="99" y="19"/>
                  </a:moveTo>
                  <a:cubicBezTo>
                    <a:pt x="99" y="19"/>
                    <a:pt x="99" y="19"/>
                    <a:pt x="99" y="19"/>
                  </a:cubicBezTo>
                  <a:cubicBezTo>
                    <a:pt x="99" y="19"/>
                    <a:pt x="99" y="19"/>
                    <a:pt x="99" y="19"/>
                  </a:cubicBezTo>
                  <a:moveTo>
                    <a:pt x="185" y="0"/>
                  </a:moveTo>
                  <a:cubicBezTo>
                    <a:pt x="185" y="0"/>
                    <a:pt x="184" y="0"/>
                    <a:pt x="184" y="1"/>
                  </a:cubicBezTo>
                  <a:cubicBezTo>
                    <a:pt x="184" y="1"/>
                    <a:pt x="184" y="1"/>
                    <a:pt x="184" y="1"/>
                  </a:cubicBezTo>
                  <a:cubicBezTo>
                    <a:pt x="184" y="1"/>
                    <a:pt x="184" y="1"/>
                    <a:pt x="183" y="1"/>
                  </a:cubicBezTo>
                  <a:cubicBezTo>
                    <a:pt x="181" y="1"/>
                    <a:pt x="178" y="2"/>
                    <a:pt x="175" y="3"/>
                  </a:cubicBezTo>
                  <a:cubicBezTo>
                    <a:pt x="178" y="2"/>
                    <a:pt x="182" y="1"/>
                    <a:pt x="185" y="0"/>
                  </a:cubicBezTo>
                  <a:cubicBezTo>
                    <a:pt x="185" y="0"/>
                    <a:pt x="185" y="0"/>
                    <a:pt x="185" y="0"/>
                  </a:cubicBezTo>
                </a:path>
              </a:pathLst>
            </a:custGeom>
            <a:solidFill>
              <a:srgbClr val="7C549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68"/>
            <p:cNvSpPr/>
            <p:nvPr/>
          </p:nvSpPr>
          <p:spPr>
            <a:xfrm>
              <a:off x="2962201" y="4273839"/>
              <a:ext cx="214319" cy="35556"/>
            </a:xfrm>
            <a:custGeom>
              <a:rect b="b" l="l" r="r" t="t"/>
              <a:pathLst>
                <a:path extrusionOk="0" h="42" w="256">
                  <a:moveTo>
                    <a:pt x="211" y="40"/>
                  </a:moveTo>
                  <a:cubicBezTo>
                    <a:pt x="211" y="40"/>
                    <a:pt x="211" y="40"/>
                    <a:pt x="211" y="40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11" y="40"/>
                    <a:pt x="212" y="41"/>
                    <a:pt x="212" y="41"/>
                  </a:cubicBezTo>
                  <a:cubicBezTo>
                    <a:pt x="212" y="41"/>
                    <a:pt x="213" y="41"/>
                    <a:pt x="213" y="41"/>
                  </a:cubicBezTo>
                  <a:cubicBezTo>
                    <a:pt x="213" y="41"/>
                    <a:pt x="213" y="41"/>
                    <a:pt x="213" y="41"/>
                  </a:cubicBezTo>
                  <a:cubicBezTo>
                    <a:pt x="227" y="41"/>
                    <a:pt x="242" y="42"/>
                    <a:pt x="256" y="42"/>
                  </a:cubicBezTo>
                  <a:cubicBezTo>
                    <a:pt x="256" y="42"/>
                    <a:pt x="256" y="42"/>
                    <a:pt x="256" y="42"/>
                  </a:cubicBezTo>
                  <a:cubicBezTo>
                    <a:pt x="241" y="42"/>
                    <a:pt x="226" y="41"/>
                    <a:pt x="211" y="40"/>
                  </a:cubicBezTo>
                  <a:moveTo>
                    <a:pt x="210" y="40"/>
                  </a:move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moveTo>
                    <a:pt x="209" y="40"/>
                  </a:moveTo>
                  <a:cubicBezTo>
                    <a:pt x="209" y="40"/>
                    <a:pt x="209" y="40"/>
                    <a:pt x="209" y="40"/>
                  </a:cubicBezTo>
                  <a:cubicBezTo>
                    <a:pt x="209" y="40"/>
                    <a:pt x="209" y="40"/>
                    <a:pt x="209" y="40"/>
                  </a:cubicBezTo>
                  <a:moveTo>
                    <a:pt x="183" y="38"/>
                  </a:moveTo>
                  <a:cubicBezTo>
                    <a:pt x="183" y="38"/>
                    <a:pt x="183" y="38"/>
                    <a:pt x="183" y="38"/>
                  </a:cubicBezTo>
                  <a:cubicBezTo>
                    <a:pt x="183" y="38"/>
                    <a:pt x="183" y="38"/>
                    <a:pt x="183" y="38"/>
                  </a:cubicBezTo>
                  <a:moveTo>
                    <a:pt x="181" y="38"/>
                  </a:moveTo>
                  <a:cubicBezTo>
                    <a:pt x="182" y="38"/>
                    <a:pt x="182" y="38"/>
                    <a:pt x="182" y="38"/>
                  </a:cubicBezTo>
                  <a:cubicBezTo>
                    <a:pt x="182" y="38"/>
                    <a:pt x="182" y="38"/>
                    <a:pt x="181" y="38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1" y="19"/>
                    <a:pt x="112" y="32"/>
                    <a:pt x="178" y="38"/>
                  </a:cubicBezTo>
                  <a:cubicBezTo>
                    <a:pt x="178" y="38"/>
                    <a:pt x="178" y="38"/>
                    <a:pt x="178" y="38"/>
                  </a:cubicBezTo>
                  <a:cubicBezTo>
                    <a:pt x="178" y="38"/>
                    <a:pt x="179" y="38"/>
                    <a:pt x="179" y="38"/>
                  </a:cubicBezTo>
                  <a:cubicBezTo>
                    <a:pt x="179" y="38"/>
                    <a:pt x="179" y="38"/>
                    <a:pt x="180" y="38"/>
                  </a:cubicBezTo>
                  <a:cubicBezTo>
                    <a:pt x="180" y="38"/>
                    <a:pt x="180" y="38"/>
                    <a:pt x="180" y="38"/>
                  </a:cubicBezTo>
                  <a:cubicBezTo>
                    <a:pt x="180" y="38"/>
                    <a:pt x="180" y="38"/>
                    <a:pt x="181" y="38"/>
                  </a:cubicBezTo>
                  <a:cubicBezTo>
                    <a:pt x="181" y="38"/>
                    <a:pt x="181" y="38"/>
                    <a:pt x="181" y="38"/>
                  </a:cubicBezTo>
                  <a:cubicBezTo>
                    <a:pt x="181" y="38"/>
                    <a:pt x="181" y="38"/>
                    <a:pt x="181" y="38"/>
                  </a:cubicBezTo>
                  <a:cubicBezTo>
                    <a:pt x="114" y="32"/>
                    <a:pt x="51" y="19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7" name="Google Shape;737;p68"/>
            <p:cNvSpPr/>
            <p:nvPr/>
          </p:nvSpPr>
          <p:spPr>
            <a:xfrm>
              <a:off x="3111336" y="4305444"/>
              <a:ext cx="28642" cy="2963"/>
            </a:xfrm>
            <a:custGeom>
              <a:rect b="b" l="l" r="r" t="t"/>
              <a:pathLst>
                <a:path extrusionOk="0" h="3" w="35">
                  <a:moveTo>
                    <a:pt x="35" y="3"/>
                  </a:moveTo>
                  <a:cubicBezTo>
                    <a:pt x="35" y="3"/>
                    <a:pt x="35" y="3"/>
                    <a:pt x="35" y="3"/>
                  </a:cubicBezTo>
                  <a:cubicBezTo>
                    <a:pt x="35" y="3"/>
                    <a:pt x="35" y="3"/>
                    <a:pt x="35" y="3"/>
                  </a:cubicBezTo>
                  <a:moveTo>
                    <a:pt x="33" y="2"/>
                  </a:moveTo>
                  <a:cubicBezTo>
                    <a:pt x="33" y="2"/>
                    <a:pt x="34" y="3"/>
                    <a:pt x="34" y="3"/>
                  </a:cubicBezTo>
                  <a:cubicBezTo>
                    <a:pt x="34" y="3"/>
                    <a:pt x="33" y="2"/>
                    <a:pt x="33" y="2"/>
                  </a:cubicBezTo>
                  <a:moveTo>
                    <a:pt x="32" y="2"/>
                  </a:moveTo>
                  <a:cubicBezTo>
                    <a:pt x="32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" y="0"/>
                  </a:moveTo>
                  <a:cubicBezTo>
                    <a:pt x="12" y="1"/>
                    <a:pt x="2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1" y="2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22" y="2"/>
                    <a:pt x="1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moveTo>
                    <a:pt x="2" y="0"/>
                  </a:moveTo>
                  <a:cubicBezTo>
                    <a:pt x="2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7C549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8" name="Google Shape;738;p68"/>
            <p:cNvSpPr/>
            <p:nvPr/>
          </p:nvSpPr>
          <p:spPr>
            <a:xfrm>
              <a:off x="2962201" y="4157296"/>
              <a:ext cx="428637" cy="152099"/>
            </a:xfrm>
            <a:custGeom>
              <a:rect b="b" l="l" r="r" t="t"/>
              <a:pathLst>
                <a:path extrusionOk="0" h="181" w="513">
                  <a:moveTo>
                    <a:pt x="420" y="0"/>
                  </a:moveTo>
                  <a:cubicBezTo>
                    <a:pt x="93" y="0"/>
                    <a:pt x="93" y="0"/>
                    <a:pt x="93" y="0"/>
                  </a:cubicBezTo>
                  <a:cubicBezTo>
                    <a:pt x="60" y="0"/>
                    <a:pt x="30" y="23"/>
                    <a:pt x="22" y="55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51" y="158"/>
                    <a:pt x="114" y="171"/>
                    <a:pt x="181" y="177"/>
                  </a:cubicBezTo>
                  <a:cubicBezTo>
                    <a:pt x="181" y="177"/>
                    <a:pt x="181" y="177"/>
                    <a:pt x="181" y="177"/>
                  </a:cubicBezTo>
                  <a:cubicBezTo>
                    <a:pt x="182" y="177"/>
                    <a:pt x="182" y="177"/>
                    <a:pt x="182" y="177"/>
                  </a:cubicBezTo>
                  <a:cubicBezTo>
                    <a:pt x="182" y="177"/>
                    <a:pt x="182" y="177"/>
                    <a:pt x="183" y="177"/>
                  </a:cubicBezTo>
                  <a:cubicBezTo>
                    <a:pt x="183" y="177"/>
                    <a:pt x="183" y="177"/>
                    <a:pt x="183" y="177"/>
                  </a:cubicBezTo>
                  <a:cubicBezTo>
                    <a:pt x="192" y="178"/>
                    <a:pt x="200" y="179"/>
                    <a:pt x="209" y="179"/>
                  </a:cubicBezTo>
                  <a:cubicBezTo>
                    <a:pt x="209" y="179"/>
                    <a:pt x="209" y="179"/>
                    <a:pt x="209" y="179"/>
                  </a:cubicBezTo>
                  <a:cubicBezTo>
                    <a:pt x="210" y="179"/>
                    <a:pt x="210" y="179"/>
                    <a:pt x="210" y="179"/>
                  </a:cubicBezTo>
                  <a:cubicBezTo>
                    <a:pt x="210" y="179"/>
                    <a:pt x="210" y="179"/>
                    <a:pt x="210" y="179"/>
                  </a:cubicBezTo>
                  <a:cubicBezTo>
                    <a:pt x="211" y="179"/>
                    <a:pt x="211" y="179"/>
                    <a:pt x="211" y="179"/>
                  </a:cubicBezTo>
                  <a:cubicBezTo>
                    <a:pt x="226" y="180"/>
                    <a:pt x="241" y="181"/>
                    <a:pt x="256" y="181"/>
                  </a:cubicBezTo>
                  <a:cubicBezTo>
                    <a:pt x="267" y="181"/>
                    <a:pt x="278" y="181"/>
                    <a:pt x="289" y="180"/>
                  </a:cubicBezTo>
                  <a:cubicBezTo>
                    <a:pt x="289" y="180"/>
                    <a:pt x="289" y="180"/>
                    <a:pt x="289" y="180"/>
                  </a:cubicBezTo>
                  <a:cubicBezTo>
                    <a:pt x="289" y="180"/>
                    <a:pt x="289" y="180"/>
                    <a:pt x="289" y="180"/>
                  </a:cubicBezTo>
                  <a:cubicBezTo>
                    <a:pt x="318" y="179"/>
                    <a:pt x="346" y="176"/>
                    <a:pt x="372" y="173"/>
                  </a:cubicBezTo>
                  <a:cubicBezTo>
                    <a:pt x="372" y="173"/>
                    <a:pt x="372" y="173"/>
                    <a:pt x="372" y="173"/>
                  </a:cubicBezTo>
                  <a:cubicBezTo>
                    <a:pt x="373" y="173"/>
                    <a:pt x="373" y="173"/>
                    <a:pt x="373" y="173"/>
                  </a:cubicBezTo>
                  <a:cubicBezTo>
                    <a:pt x="373" y="173"/>
                    <a:pt x="373" y="173"/>
                    <a:pt x="374" y="173"/>
                  </a:cubicBezTo>
                  <a:cubicBezTo>
                    <a:pt x="374" y="173"/>
                    <a:pt x="374" y="173"/>
                    <a:pt x="374" y="173"/>
                  </a:cubicBezTo>
                  <a:cubicBezTo>
                    <a:pt x="408" y="168"/>
                    <a:pt x="441" y="161"/>
                    <a:pt x="470" y="153"/>
                  </a:cubicBezTo>
                  <a:cubicBezTo>
                    <a:pt x="471" y="153"/>
                    <a:pt x="471" y="153"/>
                    <a:pt x="471" y="153"/>
                  </a:cubicBezTo>
                  <a:cubicBezTo>
                    <a:pt x="471" y="153"/>
                    <a:pt x="471" y="153"/>
                    <a:pt x="471" y="153"/>
                  </a:cubicBezTo>
                  <a:cubicBezTo>
                    <a:pt x="471" y="152"/>
                    <a:pt x="472" y="152"/>
                    <a:pt x="472" y="152"/>
                  </a:cubicBezTo>
                  <a:cubicBezTo>
                    <a:pt x="472" y="152"/>
                    <a:pt x="472" y="152"/>
                    <a:pt x="472" y="152"/>
                  </a:cubicBezTo>
                  <a:cubicBezTo>
                    <a:pt x="486" y="148"/>
                    <a:pt x="500" y="144"/>
                    <a:pt x="513" y="139"/>
                  </a:cubicBezTo>
                  <a:cubicBezTo>
                    <a:pt x="513" y="139"/>
                    <a:pt x="513" y="139"/>
                    <a:pt x="513" y="139"/>
                  </a:cubicBezTo>
                  <a:cubicBezTo>
                    <a:pt x="491" y="55"/>
                    <a:pt x="491" y="55"/>
                    <a:pt x="491" y="55"/>
                  </a:cubicBezTo>
                  <a:cubicBezTo>
                    <a:pt x="483" y="23"/>
                    <a:pt x="453" y="0"/>
                    <a:pt x="42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68"/>
            <p:cNvSpPr/>
            <p:nvPr/>
          </p:nvSpPr>
          <p:spPr>
            <a:xfrm>
              <a:off x="3113311" y="4284703"/>
              <a:ext cx="243948" cy="23704"/>
            </a:xfrm>
            <a:custGeom>
              <a:rect b="b" l="l" r="r" t="t"/>
              <a:pathLst>
                <a:path extrusionOk="0" h="28" w="291">
                  <a:moveTo>
                    <a:pt x="108" y="28"/>
                  </a:moveTo>
                  <a:cubicBezTo>
                    <a:pt x="108" y="28"/>
                    <a:pt x="108" y="28"/>
                    <a:pt x="108" y="28"/>
                  </a:cubicBezTo>
                  <a:cubicBezTo>
                    <a:pt x="108" y="28"/>
                    <a:pt x="108" y="28"/>
                    <a:pt x="108" y="28"/>
                  </a:cubicBezTo>
                  <a:moveTo>
                    <a:pt x="29" y="27"/>
                  </a:moveTo>
                  <a:cubicBezTo>
                    <a:pt x="30" y="27"/>
                    <a:pt x="30" y="27"/>
                    <a:pt x="30" y="27"/>
                  </a:cubicBezTo>
                  <a:cubicBezTo>
                    <a:pt x="30" y="27"/>
                    <a:pt x="30" y="27"/>
                    <a:pt x="29" y="27"/>
                  </a:cubicBezTo>
                  <a:moveTo>
                    <a:pt x="28" y="27"/>
                  </a:move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8" y="27"/>
                  </a:cubicBezTo>
                  <a:moveTo>
                    <a:pt x="2" y="25"/>
                  </a:moveTo>
                  <a:cubicBezTo>
                    <a:pt x="11" y="26"/>
                    <a:pt x="19" y="27"/>
                    <a:pt x="28" y="27"/>
                  </a:cubicBezTo>
                  <a:cubicBezTo>
                    <a:pt x="19" y="27"/>
                    <a:pt x="11" y="26"/>
                    <a:pt x="2" y="25"/>
                  </a:cubicBezTo>
                  <a:moveTo>
                    <a:pt x="1" y="25"/>
                  </a:moveTo>
                  <a:cubicBezTo>
                    <a:pt x="1" y="25"/>
                    <a:pt x="1" y="25"/>
                    <a:pt x="2" y="25"/>
                  </a:cubicBezTo>
                  <a:cubicBezTo>
                    <a:pt x="1" y="25"/>
                    <a:pt x="1" y="25"/>
                    <a:pt x="1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191" y="21"/>
                  </a:moveTo>
                  <a:cubicBezTo>
                    <a:pt x="165" y="24"/>
                    <a:pt x="137" y="27"/>
                    <a:pt x="108" y="28"/>
                  </a:cubicBezTo>
                  <a:cubicBezTo>
                    <a:pt x="137" y="27"/>
                    <a:pt x="165" y="24"/>
                    <a:pt x="191" y="21"/>
                  </a:cubicBezTo>
                  <a:moveTo>
                    <a:pt x="192" y="21"/>
                  </a:moveTo>
                  <a:cubicBezTo>
                    <a:pt x="192" y="21"/>
                    <a:pt x="192" y="21"/>
                    <a:pt x="191" y="21"/>
                  </a:cubicBezTo>
                  <a:cubicBezTo>
                    <a:pt x="192" y="21"/>
                    <a:pt x="192" y="21"/>
                    <a:pt x="192" y="21"/>
                  </a:cubicBezTo>
                  <a:moveTo>
                    <a:pt x="193" y="21"/>
                  </a:moveTo>
                  <a:cubicBezTo>
                    <a:pt x="193" y="21"/>
                    <a:pt x="193" y="21"/>
                    <a:pt x="193" y="21"/>
                  </a:cubicBezTo>
                  <a:cubicBezTo>
                    <a:pt x="193" y="21"/>
                    <a:pt x="193" y="21"/>
                    <a:pt x="193" y="21"/>
                  </a:cubicBezTo>
                  <a:moveTo>
                    <a:pt x="290" y="1"/>
                  </a:moveTo>
                  <a:cubicBezTo>
                    <a:pt x="290" y="1"/>
                    <a:pt x="290" y="1"/>
                    <a:pt x="289" y="1"/>
                  </a:cubicBezTo>
                  <a:cubicBezTo>
                    <a:pt x="290" y="1"/>
                    <a:pt x="290" y="1"/>
                    <a:pt x="290" y="1"/>
                  </a:cubicBezTo>
                  <a:moveTo>
                    <a:pt x="291" y="0"/>
                  </a:moveTo>
                  <a:cubicBezTo>
                    <a:pt x="291" y="0"/>
                    <a:pt x="290" y="0"/>
                    <a:pt x="290" y="1"/>
                  </a:cubicBezTo>
                  <a:cubicBezTo>
                    <a:pt x="290" y="0"/>
                    <a:pt x="291" y="0"/>
                    <a:pt x="291" y="0"/>
                  </a:cubicBezTo>
                  <a:cubicBezTo>
                    <a:pt x="291" y="0"/>
                    <a:pt x="291" y="0"/>
                    <a:pt x="291" y="0"/>
                  </a:cubicBezTo>
                </a:path>
              </a:pathLst>
            </a:custGeom>
            <a:solidFill>
              <a:srgbClr val="73509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0" name="Google Shape;740;p68"/>
            <p:cNvSpPr/>
            <p:nvPr/>
          </p:nvSpPr>
          <p:spPr>
            <a:xfrm>
              <a:off x="3051089" y="3774086"/>
              <a:ext cx="11852" cy="4939"/>
            </a:xfrm>
            <a:custGeom>
              <a:rect b="b" l="l" r="r" t="t"/>
              <a:pathLst>
                <a:path extrusionOk="0" h="6" w="15">
                  <a:moveTo>
                    <a:pt x="9" y="3"/>
                  </a:moveTo>
                  <a:cubicBezTo>
                    <a:pt x="6" y="4"/>
                    <a:pt x="3" y="5"/>
                    <a:pt x="0" y="6"/>
                  </a:cubicBezTo>
                  <a:cubicBezTo>
                    <a:pt x="3" y="5"/>
                    <a:pt x="6" y="4"/>
                    <a:pt x="9" y="3"/>
                  </a:cubicBezTo>
                  <a:moveTo>
                    <a:pt x="15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4" y="0"/>
                    <a:pt x="14" y="1"/>
                    <a:pt x="13" y="1"/>
                  </a:cubicBezTo>
                  <a:cubicBezTo>
                    <a:pt x="14" y="1"/>
                    <a:pt x="14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68"/>
            <p:cNvSpPr/>
            <p:nvPr/>
          </p:nvSpPr>
          <p:spPr>
            <a:xfrm>
              <a:off x="3047139" y="3774086"/>
              <a:ext cx="258763" cy="86914"/>
            </a:xfrm>
            <a:custGeom>
              <a:rect b="b" l="l" r="r" t="t"/>
              <a:pathLst>
                <a:path extrusionOk="0" h="104" w="309">
                  <a:moveTo>
                    <a:pt x="19" y="0"/>
                  </a:moveTo>
                  <a:cubicBezTo>
                    <a:pt x="18" y="0"/>
                    <a:pt x="18" y="1"/>
                    <a:pt x="17" y="1"/>
                  </a:cubicBezTo>
                  <a:cubicBezTo>
                    <a:pt x="16" y="1"/>
                    <a:pt x="14" y="2"/>
                    <a:pt x="13" y="3"/>
                  </a:cubicBezTo>
                  <a:cubicBezTo>
                    <a:pt x="10" y="4"/>
                    <a:pt x="7" y="5"/>
                    <a:pt x="4" y="6"/>
                  </a:cubicBezTo>
                  <a:cubicBezTo>
                    <a:pt x="3" y="7"/>
                    <a:pt x="1" y="8"/>
                    <a:pt x="0" y="8"/>
                  </a:cubicBezTo>
                  <a:cubicBezTo>
                    <a:pt x="28" y="65"/>
                    <a:pt x="87" y="104"/>
                    <a:pt x="154" y="104"/>
                  </a:cubicBezTo>
                  <a:cubicBezTo>
                    <a:pt x="222" y="104"/>
                    <a:pt x="280" y="65"/>
                    <a:pt x="309" y="8"/>
                  </a:cubicBezTo>
                  <a:cubicBezTo>
                    <a:pt x="303" y="5"/>
                    <a:pt x="297" y="3"/>
                    <a:pt x="290" y="0"/>
                  </a:cubicBezTo>
                  <a:cubicBezTo>
                    <a:pt x="290" y="0"/>
                    <a:pt x="290" y="0"/>
                    <a:pt x="290" y="0"/>
                  </a:cubicBezTo>
                  <a:cubicBezTo>
                    <a:pt x="265" y="49"/>
                    <a:pt x="214" y="83"/>
                    <a:pt x="154" y="83"/>
                  </a:cubicBezTo>
                  <a:cubicBezTo>
                    <a:pt x="95" y="83"/>
                    <a:pt x="44" y="49"/>
                    <a:pt x="19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2" name="Google Shape;742;p68"/>
            <p:cNvSpPr/>
            <p:nvPr/>
          </p:nvSpPr>
          <p:spPr>
            <a:xfrm>
              <a:off x="2886153" y="4284703"/>
              <a:ext cx="580734" cy="126419"/>
            </a:xfrm>
            <a:custGeom>
              <a:rect b="b" l="l" r="r" t="t"/>
              <a:pathLst>
                <a:path extrusionOk="0" h="151" w="693">
                  <a:moveTo>
                    <a:pt x="693" y="59"/>
                  </a:moveTo>
                  <a:cubicBezTo>
                    <a:pt x="632" y="120"/>
                    <a:pt x="632" y="120"/>
                    <a:pt x="632" y="120"/>
                  </a:cubicBezTo>
                  <a:cubicBezTo>
                    <a:pt x="612" y="140"/>
                    <a:pt x="586" y="151"/>
                    <a:pt x="558" y="151"/>
                  </a:cubicBezTo>
                  <a:cubicBezTo>
                    <a:pt x="135" y="151"/>
                    <a:pt x="135" y="151"/>
                    <a:pt x="135" y="151"/>
                  </a:cubicBezTo>
                  <a:cubicBezTo>
                    <a:pt x="107" y="151"/>
                    <a:pt x="81" y="140"/>
                    <a:pt x="61" y="120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51" y="19"/>
                    <a:pt x="106" y="5"/>
                    <a:pt x="131" y="0"/>
                  </a:cubicBezTo>
                  <a:cubicBezTo>
                    <a:pt x="194" y="18"/>
                    <a:pt x="268" y="28"/>
                    <a:pt x="346" y="29"/>
                  </a:cubicBezTo>
                  <a:cubicBezTo>
                    <a:pt x="425" y="28"/>
                    <a:pt x="499" y="18"/>
                    <a:pt x="562" y="0"/>
                  </a:cubicBezTo>
                  <a:cubicBezTo>
                    <a:pt x="587" y="5"/>
                    <a:pt x="642" y="19"/>
                    <a:pt x="693" y="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69"/>
          <p:cNvSpPr txBox="1"/>
          <p:nvPr>
            <p:ph type="title"/>
          </p:nvPr>
        </p:nvSpPr>
        <p:spPr>
          <a:xfrm>
            <a:off x="713225" y="445025"/>
            <a:ext cx="5770800" cy="6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45" name="Google Shape;745;p69"/>
          <p:cNvSpPr txBox="1"/>
          <p:nvPr>
            <p:ph idx="1" type="subTitle"/>
          </p:nvPr>
        </p:nvSpPr>
        <p:spPr>
          <a:xfrm>
            <a:off x="1165425" y="1295875"/>
            <a:ext cx="4313400" cy="21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●"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○"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■"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●"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○"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■"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●"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○"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Montserrat"/>
              <a:buChar char="■"/>
              <a:defRPr/>
            </a:lvl9pPr>
          </a:lstStyle>
          <a:p/>
        </p:txBody>
      </p:sp>
      <p:sp>
        <p:nvSpPr>
          <p:cNvPr id="746" name="Google Shape;746;p69"/>
          <p:cNvSpPr/>
          <p:nvPr/>
        </p:nvSpPr>
        <p:spPr>
          <a:xfrm>
            <a:off x="75" y="3967625"/>
            <a:ext cx="9157500" cy="120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47" name="Google Shape;747;p69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748" name="Google Shape;748;p69"/>
          <p:cNvGrpSpPr/>
          <p:nvPr/>
        </p:nvGrpSpPr>
        <p:grpSpPr>
          <a:xfrm>
            <a:off x="5712270" y="-289747"/>
            <a:ext cx="5415315" cy="6704987"/>
            <a:chOff x="5712270" y="-289747"/>
            <a:chExt cx="5415315" cy="6704987"/>
          </a:xfrm>
        </p:grpSpPr>
        <p:grpSp>
          <p:nvGrpSpPr>
            <p:cNvPr id="749" name="Google Shape;749;p69"/>
            <p:cNvGrpSpPr/>
            <p:nvPr/>
          </p:nvGrpSpPr>
          <p:grpSpPr>
            <a:xfrm rot="-7759106">
              <a:off x="7197547" y="820697"/>
              <a:ext cx="3841065" cy="2049022"/>
              <a:chOff x="-509296" y="1757256"/>
              <a:chExt cx="3841246" cy="2049119"/>
            </a:xfrm>
          </p:grpSpPr>
          <p:grpSp>
            <p:nvGrpSpPr>
              <p:cNvPr id="750" name="Google Shape;750;p69"/>
              <p:cNvGrpSpPr/>
              <p:nvPr/>
            </p:nvGrpSpPr>
            <p:grpSpPr>
              <a:xfrm>
                <a:off x="2340575" y="2531500"/>
                <a:ext cx="487950" cy="452825"/>
                <a:chOff x="569950" y="4251125"/>
                <a:chExt cx="487950" cy="452825"/>
              </a:xfrm>
            </p:grpSpPr>
            <p:sp>
              <p:nvSpPr>
                <p:cNvPr id="751" name="Google Shape;751;p69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752" name="Google Shape;752;p69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753" name="Google Shape;753;p69"/>
              <p:cNvSpPr/>
              <p:nvPr/>
            </p:nvSpPr>
            <p:spPr>
              <a:xfrm>
                <a:off x="1492125" y="2629325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4" name="Google Shape;754;p69"/>
              <p:cNvSpPr/>
              <p:nvPr/>
            </p:nvSpPr>
            <p:spPr>
              <a:xfrm>
                <a:off x="1644250" y="3255875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5" name="Google Shape;755;p69"/>
              <p:cNvSpPr/>
              <p:nvPr/>
            </p:nvSpPr>
            <p:spPr>
              <a:xfrm>
                <a:off x="2281650" y="3219675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6" name="Google Shape;756;p69"/>
              <p:cNvSpPr/>
              <p:nvPr/>
            </p:nvSpPr>
            <p:spPr>
              <a:xfrm>
                <a:off x="2995125" y="2911825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7" name="Google Shape;757;p69"/>
              <p:cNvSpPr/>
              <p:nvPr/>
            </p:nvSpPr>
            <p:spPr>
              <a:xfrm>
                <a:off x="2093325" y="3570975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8" name="Google Shape;758;p69"/>
              <p:cNvSpPr/>
              <p:nvPr/>
            </p:nvSpPr>
            <p:spPr>
              <a:xfrm>
                <a:off x="330929" y="1757256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59" name="Google Shape;759;p69"/>
              <p:cNvSpPr/>
              <p:nvPr/>
            </p:nvSpPr>
            <p:spPr>
              <a:xfrm>
                <a:off x="-244896" y="1920231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60" name="Google Shape;760;p69"/>
              <p:cNvSpPr/>
              <p:nvPr/>
            </p:nvSpPr>
            <p:spPr>
              <a:xfrm>
                <a:off x="-509296" y="2090431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sp>
          <p:nvSpPr>
            <p:cNvPr id="761" name="Google Shape;761;p69"/>
            <p:cNvSpPr/>
            <p:nvPr/>
          </p:nvSpPr>
          <p:spPr>
            <a:xfrm flipH="1" rot="-7074623">
              <a:off x="7565538" y="4849754"/>
              <a:ext cx="593388" cy="733916"/>
            </a:xfrm>
            <a:custGeom>
              <a:rect b="b" l="l" r="r" t="t"/>
              <a:pathLst>
                <a:path extrusionOk="0" h="29356" w="23735">
                  <a:moveTo>
                    <a:pt x="0" y="29356"/>
                  </a:moveTo>
                  <a:lnTo>
                    <a:pt x="1458" y="0"/>
                  </a:lnTo>
                  <a:lnTo>
                    <a:pt x="23735" y="3956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762" name="Google Shape;762;p69"/>
            <p:cNvSpPr/>
            <p:nvPr/>
          </p:nvSpPr>
          <p:spPr>
            <a:xfrm flipH="1" rot="-9653029">
              <a:off x="7834359" y="4224686"/>
              <a:ext cx="416419" cy="525724"/>
            </a:xfrm>
            <a:custGeom>
              <a:rect b="b" l="l" r="r" t="t"/>
              <a:pathLst>
                <a:path extrusionOk="0" h="21028" w="16656">
                  <a:moveTo>
                    <a:pt x="0" y="21028"/>
                  </a:moveTo>
                  <a:lnTo>
                    <a:pt x="6662" y="0"/>
                  </a:lnTo>
                  <a:lnTo>
                    <a:pt x="16656" y="12700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  <p:cxnSp>
          <p:nvCxnSpPr>
            <p:cNvPr id="763" name="Google Shape;763;p69"/>
            <p:cNvCxnSpPr/>
            <p:nvPr/>
          </p:nvCxnSpPr>
          <p:spPr>
            <a:xfrm flipH="1" rot="10800000">
              <a:off x="5712270" y="4750945"/>
              <a:ext cx="1302300" cy="744600"/>
            </a:xfrm>
            <a:prstGeom prst="straightConnector1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sp>
          <p:nvSpPr>
            <p:cNvPr id="764" name="Google Shape;764;p69"/>
            <p:cNvSpPr/>
            <p:nvPr/>
          </p:nvSpPr>
          <p:spPr>
            <a:xfrm flipH="1" rot="7350750">
              <a:off x="8145292" y="5091474"/>
              <a:ext cx="1431394" cy="936904"/>
            </a:xfrm>
            <a:custGeom>
              <a:rect b="b" l="l" r="r" t="t"/>
              <a:pathLst>
                <a:path extrusionOk="0" h="37475" w="57254">
                  <a:moveTo>
                    <a:pt x="0" y="0"/>
                  </a:moveTo>
                  <a:lnTo>
                    <a:pt x="26233" y="12492"/>
                  </a:lnTo>
                  <a:lnTo>
                    <a:pt x="31854" y="25192"/>
                  </a:lnTo>
                  <a:lnTo>
                    <a:pt x="57254" y="37475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765" name="Google Shape;765;p69"/>
            <p:cNvSpPr/>
            <p:nvPr/>
          </p:nvSpPr>
          <p:spPr>
            <a:xfrm flipH="1" rot="-9653029">
              <a:off x="8498312" y="4069405"/>
              <a:ext cx="265462" cy="1655226"/>
            </a:xfrm>
            <a:custGeom>
              <a:rect b="b" l="l" r="r" t="t"/>
              <a:pathLst>
                <a:path extrusionOk="0" h="66206" w="10618">
                  <a:moveTo>
                    <a:pt x="2498" y="0"/>
                  </a:moveTo>
                  <a:lnTo>
                    <a:pt x="6246" y="11867"/>
                  </a:lnTo>
                  <a:lnTo>
                    <a:pt x="0" y="28106"/>
                  </a:lnTo>
                  <a:lnTo>
                    <a:pt x="10618" y="66206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766" name="Google Shape;766;p69"/>
            <p:cNvSpPr/>
            <p:nvPr/>
          </p:nvSpPr>
          <p:spPr>
            <a:xfrm flipH="1" rot="-9653029">
              <a:off x="8239009" y="4222877"/>
              <a:ext cx="208210" cy="1426191"/>
            </a:xfrm>
            <a:custGeom>
              <a:rect b="b" l="l" r="r" t="t"/>
              <a:pathLst>
                <a:path extrusionOk="0" h="57045" w="8328">
                  <a:moveTo>
                    <a:pt x="2082" y="0"/>
                  </a:moveTo>
                  <a:lnTo>
                    <a:pt x="5622" y="10201"/>
                  </a:lnTo>
                  <a:lnTo>
                    <a:pt x="0" y="28522"/>
                  </a:lnTo>
                  <a:lnTo>
                    <a:pt x="8328" y="57045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  <p:sp>
          <p:nvSpPr>
            <p:cNvPr id="767" name="Google Shape;767;p69"/>
            <p:cNvSpPr/>
            <p:nvPr/>
          </p:nvSpPr>
          <p:spPr>
            <a:xfrm flipH="1" rot="10304999">
              <a:off x="7141806" y="4375001"/>
              <a:ext cx="385194" cy="1801014"/>
            </a:xfrm>
            <a:custGeom>
              <a:rect b="b" l="l" r="r" t="t"/>
              <a:pathLst>
                <a:path extrusionOk="0" h="72037" w="15407">
                  <a:moveTo>
                    <a:pt x="5622" y="0"/>
                  </a:moveTo>
                  <a:lnTo>
                    <a:pt x="0" y="27482"/>
                  </a:lnTo>
                  <a:lnTo>
                    <a:pt x="15407" y="72037"/>
                  </a:lnTo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med" w="med" type="oval"/>
              <a:tailEnd len="med" w="med" type="oval"/>
            </a:ln>
          </p:spPr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70"/>
          <p:cNvSpPr txBox="1"/>
          <p:nvPr>
            <p:ph type="title"/>
          </p:nvPr>
        </p:nvSpPr>
        <p:spPr>
          <a:xfrm>
            <a:off x="713225" y="790150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700"/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70" name="Google Shape;770;p70"/>
          <p:cNvSpPr txBox="1"/>
          <p:nvPr>
            <p:ph idx="1" type="subTitle"/>
          </p:nvPr>
        </p:nvSpPr>
        <p:spPr>
          <a:xfrm>
            <a:off x="713225" y="1577950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71" name="Google Shape;771;p70"/>
          <p:cNvSpPr txBox="1"/>
          <p:nvPr/>
        </p:nvSpPr>
        <p:spPr>
          <a:xfrm>
            <a:off x="713225" y="34595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CREDITS:</a:t>
            </a:r>
            <a:r>
              <a:rPr b="0" i="0" lang="en" sz="10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 This presentation template was created by </a:t>
            </a:r>
            <a:r>
              <a:rPr b="1" i="0" lang="en" sz="1000" u="sng" cap="none" strike="noStrike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  <a:hlinkClick r:id="rId2"/>
              </a:rPr>
              <a:t>Slidesgo</a:t>
            </a:r>
            <a:r>
              <a:rPr b="0" i="0" lang="en" sz="10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, and includes icons by </a:t>
            </a:r>
            <a:r>
              <a:rPr b="1" i="0" lang="en" sz="1000" u="sng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0" i="0" lang="en" sz="10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, and infographics &amp; images by </a:t>
            </a:r>
            <a:r>
              <a:rPr b="1" i="0" lang="en" sz="1000" u="sng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0" i="0" lang="en" sz="1000" u="sng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endParaRPr b="1" i="0" sz="1000" u="sng" cap="none" strike="noStrike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72" name="Google Shape;772;p70"/>
          <p:cNvSpPr/>
          <p:nvPr/>
        </p:nvSpPr>
        <p:spPr>
          <a:xfrm>
            <a:off x="6947651" y="0"/>
            <a:ext cx="22053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773" name="Google Shape;773;p70"/>
          <p:cNvGrpSpPr/>
          <p:nvPr/>
        </p:nvGrpSpPr>
        <p:grpSpPr>
          <a:xfrm>
            <a:off x="-593494" y="-870784"/>
            <a:ext cx="10388810" cy="7410861"/>
            <a:chOff x="-593494" y="-870784"/>
            <a:chExt cx="10388810" cy="7410861"/>
          </a:xfrm>
        </p:grpSpPr>
        <p:grpSp>
          <p:nvGrpSpPr>
            <p:cNvPr id="774" name="Google Shape;774;p70"/>
            <p:cNvGrpSpPr/>
            <p:nvPr/>
          </p:nvGrpSpPr>
          <p:grpSpPr>
            <a:xfrm>
              <a:off x="5161325" y="-870784"/>
              <a:ext cx="4633991" cy="3306483"/>
              <a:chOff x="5161325" y="-870784"/>
              <a:chExt cx="4633991" cy="3306483"/>
            </a:xfrm>
          </p:grpSpPr>
          <p:grpSp>
            <p:nvGrpSpPr>
              <p:cNvPr id="775" name="Google Shape;775;p70"/>
              <p:cNvGrpSpPr/>
              <p:nvPr/>
            </p:nvGrpSpPr>
            <p:grpSpPr>
              <a:xfrm>
                <a:off x="5161325" y="-423375"/>
                <a:ext cx="1608300" cy="1764475"/>
                <a:chOff x="5022750" y="-478850"/>
                <a:chExt cx="1608300" cy="1764475"/>
              </a:xfrm>
            </p:grpSpPr>
            <p:sp>
              <p:nvSpPr>
                <p:cNvPr id="776" name="Google Shape;776;p70"/>
                <p:cNvSpPr/>
                <p:nvPr/>
              </p:nvSpPr>
              <p:spPr>
                <a:xfrm>
                  <a:off x="5022750" y="-192575"/>
                  <a:ext cx="655825" cy="1478200"/>
                </a:xfrm>
                <a:custGeom>
                  <a:rect b="b" l="l" r="r" t="t"/>
                  <a:pathLst>
                    <a:path extrusionOk="0" h="59128" w="26233">
                      <a:moveTo>
                        <a:pt x="0" y="0"/>
                      </a:moveTo>
                      <a:lnTo>
                        <a:pt x="21652" y="41223"/>
                      </a:lnTo>
                      <a:lnTo>
                        <a:pt x="20195" y="45595"/>
                      </a:lnTo>
                      <a:lnTo>
                        <a:pt x="26233" y="5912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77" name="Google Shape;777;p70"/>
                <p:cNvSpPr/>
                <p:nvPr/>
              </p:nvSpPr>
              <p:spPr>
                <a:xfrm>
                  <a:off x="5309025" y="-135325"/>
                  <a:ext cx="864000" cy="1306425"/>
                </a:xfrm>
                <a:custGeom>
                  <a:rect b="b" l="l" r="r" t="t"/>
                  <a:pathLst>
                    <a:path extrusionOk="0" h="52257" w="34560">
                      <a:moveTo>
                        <a:pt x="0" y="0"/>
                      </a:moveTo>
                      <a:lnTo>
                        <a:pt x="18529" y="36018"/>
                      </a:lnTo>
                      <a:lnTo>
                        <a:pt x="26649" y="38724"/>
                      </a:lnTo>
                      <a:lnTo>
                        <a:pt x="34560" y="5225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78" name="Google Shape;778;p70"/>
                <p:cNvSpPr/>
                <p:nvPr/>
              </p:nvSpPr>
              <p:spPr>
                <a:xfrm>
                  <a:off x="5735825" y="-171750"/>
                  <a:ext cx="301875" cy="832775"/>
                </a:xfrm>
                <a:custGeom>
                  <a:rect b="b" l="l" r="r" t="t"/>
                  <a:pathLst>
                    <a:path extrusionOk="0" h="33311" w="12075">
                      <a:moveTo>
                        <a:pt x="0" y="0"/>
                      </a:moveTo>
                      <a:lnTo>
                        <a:pt x="12075" y="20819"/>
                      </a:lnTo>
                      <a:lnTo>
                        <a:pt x="12075" y="33311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79" name="Google Shape;779;p70"/>
                <p:cNvSpPr/>
                <p:nvPr/>
              </p:nvSpPr>
              <p:spPr>
                <a:xfrm>
                  <a:off x="6037700" y="-182175"/>
                  <a:ext cx="295300" cy="1061800"/>
                </a:xfrm>
                <a:custGeom>
                  <a:rect b="b" l="l" r="r" t="t"/>
                  <a:pathLst>
                    <a:path extrusionOk="0" h="42472" w="11812">
                      <a:moveTo>
                        <a:pt x="0" y="0"/>
                      </a:moveTo>
                      <a:lnTo>
                        <a:pt x="11812" y="20459"/>
                      </a:lnTo>
                      <a:lnTo>
                        <a:pt x="11812" y="4247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780" name="Google Shape;780;p70"/>
                <p:cNvCxnSpPr/>
                <p:nvPr/>
              </p:nvCxnSpPr>
              <p:spPr>
                <a:xfrm>
                  <a:off x="6199050" y="-478850"/>
                  <a:ext cx="432000" cy="754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</p:grpSp>
          <p:grpSp>
            <p:nvGrpSpPr>
              <p:cNvPr id="781" name="Google Shape;781;p70"/>
              <p:cNvGrpSpPr/>
              <p:nvPr/>
            </p:nvGrpSpPr>
            <p:grpSpPr>
              <a:xfrm rot="9900040">
                <a:off x="7224842" y="-628538"/>
                <a:ext cx="2243517" cy="2821992"/>
                <a:chOff x="7146091" y="-193602"/>
                <a:chExt cx="2243584" cy="2822077"/>
              </a:xfrm>
            </p:grpSpPr>
            <p:sp>
              <p:nvSpPr>
                <p:cNvPr id="782" name="Google Shape;782;p70"/>
                <p:cNvSpPr/>
                <p:nvPr/>
              </p:nvSpPr>
              <p:spPr>
                <a:xfrm>
                  <a:off x="7146091" y="1527694"/>
                  <a:ext cx="593375" cy="733900"/>
                </a:xfrm>
                <a:custGeom>
                  <a:rect b="b" l="l" r="r" t="t"/>
                  <a:pathLst>
                    <a:path extrusionOk="0" h="29356" w="23735">
                      <a:moveTo>
                        <a:pt x="0" y="29356"/>
                      </a:moveTo>
                      <a:lnTo>
                        <a:pt x="1458" y="0"/>
                      </a:lnTo>
                      <a:lnTo>
                        <a:pt x="23735" y="395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83" name="Google Shape;783;p70"/>
                <p:cNvSpPr/>
                <p:nvPr/>
              </p:nvSpPr>
              <p:spPr>
                <a:xfrm>
                  <a:off x="7384811" y="-193602"/>
                  <a:ext cx="775525" cy="432000"/>
                </a:xfrm>
                <a:custGeom>
                  <a:rect b="b" l="l" r="r" t="t"/>
                  <a:pathLst>
                    <a:path extrusionOk="0" h="17280" w="31021">
                      <a:moveTo>
                        <a:pt x="0" y="0"/>
                      </a:moveTo>
                      <a:lnTo>
                        <a:pt x="31021" y="1728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84" name="Google Shape;784;p70"/>
                <p:cNvSpPr/>
                <p:nvPr/>
              </p:nvSpPr>
              <p:spPr>
                <a:xfrm>
                  <a:off x="7710896" y="628670"/>
                  <a:ext cx="416400" cy="525700"/>
                </a:xfrm>
                <a:custGeom>
                  <a:rect b="b" l="l" r="r" t="t"/>
                  <a:pathLst>
                    <a:path extrusionOk="0" h="21028" w="16656">
                      <a:moveTo>
                        <a:pt x="0" y="21028"/>
                      </a:moveTo>
                      <a:lnTo>
                        <a:pt x="6662" y="0"/>
                      </a:lnTo>
                      <a:lnTo>
                        <a:pt x="16656" y="1270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785" name="Google Shape;785;p70"/>
                <p:cNvCxnSpPr/>
                <p:nvPr/>
              </p:nvCxnSpPr>
              <p:spPr>
                <a:xfrm>
                  <a:off x="8827550" y="1587475"/>
                  <a:ext cx="499800" cy="49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  <p:cxnSp>
              <p:nvCxnSpPr>
                <p:cNvPr id="786" name="Google Shape;786;p70"/>
                <p:cNvCxnSpPr/>
                <p:nvPr/>
              </p:nvCxnSpPr>
              <p:spPr>
                <a:xfrm>
                  <a:off x="7630400" y="1275200"/>
                  <a:ext cx="947400" cy="4476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  <p:sp>
              <p:nvSpPr>
                <p:cNvPr id="787" name="Google Shape;787;p70"/>
                <p:cNvSpPr/>
                <p:nvPr/>
              </p:nvSpPr>
              <p:spPr>
                <a:xfrm>
                  <a:off x="7958325" y="1691600"/>
                  <a:ext cx="1431350" cy="936875"/>
                </a:xfrm>
                <a:custGeom>
                  <a:rect b="b" l="l" r="r" t="t"/>
                  <a:pathLst>
                    <a:path extrusionOk="0" h="37475" w="57254">
                      <a:moveTo>
                        <a:pt x="0" y="0"/>
                      </a:moveTo>
                      <a:lnTo>
                        <a:pt x="26233" y="12492"/>
                      </a:lnTo>
                      <a:lnTo>
                        <a:pt x="31854" y="25192"/>
                      </a:lnTo>
                      <a:lnTo>
                        <a:pt x="57254" y="3747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88" name="Google Shape;788;p70"/>
                <p:cNvSpPr/>
                <p:nvPr/>
              </p:nvSpPr>
              <p:spPr>
                <a:xfrm>
                  <a:off x="8275825" y="-192575"/>
                  <a:ext cx="265450" cy="1655150"/>
                </a:xfrm>
                <a:custGeom>
                  <a:rect b="b" l="l" r="r" t="t"/>
                  <a:pathLst>
                    <a:path extrusionOk="0" h="66206" w="10618">
                      <a:moveTo>
                        <a:pt x="2498" y="0"/>
                      </a:moveTo>
                      <a:lnTo>
                        <a:pt x="6246" y="11867"/>
                      </a:lnTo>
                      <a:lnTo>
                        <a:pt x="0" y="28106"/>
                      </a:lnTo>
                      <a:lnTo>
                        <a:pt x="10618" y="6620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89" name="Google Shape;789;p70"/>
                <p:cNvSpPr/>
                <p:nvPr/>
              </p:nvSpPr>
              <p:spPr>
                <a:xfrm>
                  <a:off x="8551675" y="-171750"/>
                  <a:ext cx="208200" cy="1426125"/>
                </a:xfrm>
                <a:custGeom>
                  <a:rect b="b" l="l" r="r" t="t"/>
                  <a:pathLst>
                    <a:path extrusionOk="0" h="57045" w="8328">
                      <a:moveTo>
                        <a:pt x="2082" y="0"/>
                      </a:moveTo>
                      <a:lnTo>
                        <a:pt x="5622" y="10201"/>
                      </a:lnTo>
                      <a:lnTo>
                        <a:pt x="0" y="28522"/>
                      </a:lnTo>
                      <a:lnTo>
                        <a:pt x="8328" y="570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790" name="Google Shape;790;p70"/>
                <p:cNvSpPr/>
                <p:nvPr/>
              </p:nvSpPr>
              <p:spPr>
                <a:xfrm>
                  <a:off x="8843150" y="-119725"/>
                  <a:ext cx="385175" cy="1800925"/>
                </a:xfrm>
                <a:custGeom>
                  <a:rect b="b" l="l" r="r" t="t"/>
                  <a:pathLst>
                    <a:path extrusionOk="0" h="72037" w="15407">
                      <a:moveTo>
                        <a:pt x="5622" y="0"/>
                      </a:moveTo>
                      <a:lnTo>
                        <a:pt x="0" y="27482"/>
                      </a:lnTo>
                      <a:lnTo>
                        <a:pt x="15407" y="7203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</p:grpSp>
        <p:grpSp>
          <p:nvGrpSpPr>
            <p:cNvPr id="791" name="Google Shape;791;p70"/>
            <p:cNvGrpSpPr/>
            <p:nvPr/>
          </p:nvGrpSpPr>
          <p:grpSpPr>
            <a:xfrm flipH="1" rot="-7295617">
              <a:off x="-557871" y="3959363"/>
              <a:ext cx="2954949" cy="1735325"/>
              <a:chOff x="1960529" y="2581874"/>
              <a:chExt cx="2954898" cy="1735295"/>
            </a:xfrm>
          </p:grpSpPr>
          <p:sp>
            <p:nvSpPr>
              <p:cNvPr id="792" name="Google Shape;792;p70"/>
              <p:cNvSpPr/>
              <p:nvPr/>
            </p:nvSpPr>
            <p:spPr>
              <a:xfrm>
                <a:off x="2501171" y="2992334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93" name="Google Shape;793;p70"/>
              <p:cNvSpPr/>
              <p:nvPr/>
            </p:nvSpPr>
            <p:spPr>
              <a:xfrm>
                <a:off x="1960529" y="3353301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94" name="Google Shape;794;p70"/>
              <p:cNvSpPr/>
              <p:nvPr/>
            </p:nvSpPr>
            <p:spPr>
              <a:xfrm>
                <a:off x="3678285" y="3243789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95" name="Google Shape;795;p70"/>
              <p:cNvSpPr/>
              <p:nvPr/>
            </p:nvSpPr>
            <p:spPr>
              <a:xfrm rot="1155342">
                <a:off x="3672575" y="3884094"/>
                <a:ext cx="1238683" cy="235411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96" name="Google Shape;796;p70"/>
              <p:cNvSpPr/>
              <p:nvPr/>
            </p:nvSpPr>
            <p:spPr>
              <a:xfrm>
                <a:off x="2907909" y="2969090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797" name="Google Shape;797;p70"/>
              <p:cNvSpPr/>
              <p:nvPr/>
            </p:nvSpPr>
            <p:spPr>
              <a:xfrm>
                <a:off x="2363083" y="2581874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4"/>
          <p:cNvSpPr/>
          <p:nvPr/>
        </p:nvSpPr>
        <p:spPr>
          <a:xfrm rot="-5400000">
            <a:off x="4390200" y="377100"/>
            <a:ext cx="3762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33" name="Google Shape;33;p54"/>
          <p:cNvGrpSpPr/>
          <p:nvPr/>
        </p:nvGrpSpPr>
        <p:grpSpPr>
          <a:xfrm>
            <a:off x="-884022" y="-1764653"/>
            <a:ext cx="10570971" cy="8233870"/>
            <a:chOff x="-884022" y="-1764653"/>
            <a:chExt cx="10570971" cy="8233870"/>
          </a:xfrm>
        </p:grpSpPr>
        <p:grpSp>
          <p:nvGrpSpPr>
            <p:cNvPr id="34" name="Google Shape;34;p54"/>
            <p:cNvGrpSpPr/>
            <p:nvPr/>
          </p:nvGrpSpPr>
          <p:grpSpPr>
            <a:xfrm flipH="1" rot="4714460">
              <a:off x="6534218" y="-822592"/>
              <a:ext cx="3592558" cy="2041694"/>
              <a:chOff x="-22168" y="3454588"/>
              <a:chExt cx="3592494" cy="2041658"/>
            </a:xfrm>
          </p:grpSpPr>
          <p:sp>
            <p:nvSpPr>
              <p:cNvPr id="35" name="Google Shape;35;p54"/>
              <p:cNvSpPr/>
              <p:nvPr/>
            </p:nvSpPr>
            <p:spPr>
              <a:xfrm rot="49505">
                <a:off x="-18651" y="3547912"/>
                <a:ext cx="1075654" cy="496177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6" name="Google Shape;36;p54"/>
              <p:cNvSpPr/>
              <p:nvPr/>
            </p:nvSpPr>
            <p:spPr>
              <a:xfrm>
                <a:off x="1168389" y="3892717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7" name="Google Shape;37;p54"/>
              <p:cNvSpPr/>
              <p:nvPr/>
            </p:nvSpPr>
            <p:spPr>
              <a:xfrm rot="-3569296">
                <a:off x="1309981" y="3812061"/>
                <a:ext cx="956097" cy="220919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8" name="Google Shape;38;p54"/>
              <p:cNvSpPr/>
              <p:nvPr/>
            </p:nvSpPr>
            <p:spPr>
              <a:xfrm rot="-9332964">
                <a:off x="1523175" y="4881434"/>
                <a:ext cx="1767339" cy="260745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" name="Google Shape;39;p54"/>
              <p:cNvSpPr/>
              <p:nvPr/>
            </p:nvSpPr>
            <p:spPr>
              <a:xfrm rot="-9332964">
                <a:off x="1593841" y="4692392"/>
                <a:ext cx="1995509" cy="340443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40" name="Google Shape;40;p54"/>
            <p:cNvGrpSpPr/>
            <p:nvPr/>
          </p:nvGrpSpPr>
          <p:grpSpPr>
            <a:xfrm flipH="1" rot="-6353088">
              <a:off x="-1317460" y="3290057"/>
              <a:ext cx="3902158" cy="2045350"/>
              <a:chOff x="-299011" y="3408538"/>
              <a:chExt cx="3902214" cy="2045379"/>
            </a:xfrm>
          </p:grpSpPr>
          <p:grpSp>
            <p:nvGrpSpPr>
              <p:cNvPr id="41" name="Google Shape;41;p54"/>
              <p:cNvGrpSpPr/>
              <p:nvPr/>
            </p:nvGrpSpPr>
            <p:grpSpPr>
              <a:xfrm>
                <a:off x="-299011" y="3408538"/>
                <a:ext cx="3902214" cy="2045379"/>
                <a:chOff x="-299011" y="3408538"/>
                <a:chExt cx="3902214" cy="2045379"/>
              </a:xfrm>
            </p:grpSpPr>
            <p:sp>
              <p:nvSpPr>
                <p:cNvPr id="42" name="Google Shape;42;p54"/>
                <p:cNvSpPr/>
                <p:nvPr/>
              </p:nvSpPr>
              <p:spPr>
                <a:xfrm rot="-965601">
                  <a:off x="-18645" y="3547901"/>
                  <a:ext cx="1075637" cy="496169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3" name="Google Shape;43;p54"/>
                <p:cNvSpPr/>
                <p:nvPr/>
              </p:nvSpPr>
              <p:spPr>
                <a:xfrm>
                  <a:off x="1140908" y="3756743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4" name="Google Shape;44;p54"/>
                <p:cNvSpPr/>
                <p:nvPr/>
              </p:nvSpPr>
              <p:spPr>
                <a:xfrm rot="3782267">
                  <a:off x="-461862" y="4171436"/>
                  <a:ext cx="956119" cy="220924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5" name="Google Shape;45;p54"/>
                <p:cNvSpPr/>
                <p:nvPr/>
              </p:nvSpPr>
              <p:spPr>
                <a:xfrm rot="-9332964">
                  <a:off x="1168851" y="4768269"/>
                  <a:ext cx="1767339" cy="260745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46" name="Google Shape;46;p54"/>
                <p:cNvSpPr/>
                <p:nvPr/>
              </p:nvSpPr>
              <p:spPr>
                <a:xfrm rot="-9332964">
                  <a:off x="1626718" y="4715761"/>
                  <a:ext cx="1995509" cy="340443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47" name="Google Shape;47;p54"/>
              <p:cNvGrpSpPr/>
              <p:nvPr/>
            </p:nvGrpSpPr>
            <p:grpSpPr>
              <a:xfrm>
                <a:off x="551041" y="4077991"/>
                <a:ext cx="487950" cy="452825"/>
                <a:chOff x="1264379" y="5278691"/>
                <a:chExt cx="487950" cy="452825"/>
              </a:xfrm>
            </p:grpSpPr>
            <p:sp>
              <p:nvSpPr>
                <p:cNvPr id="48" name="Google Shape;48;p54"/>
                <p:cNvSpPr/>
                <p:nvPr/>
              </p:nvSpPr>
              <p:spPr>
                <a:xfrm>
                  <a:off x="1264379" y="5481666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49" name="Google Shape;49;p54"/>
                <p:cNvCxnSpPr/>
                <p:nvPr/>
              </p:nvCxnSpPr>
              <p:spPr>
                <a:xfrm flipH="1" rot="10800000">
                  <a:off x="1494029" y="5278691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50" name="Google Shape;50;p5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1" name="Google Shape;51;p54"/>
          <p:cNvSpPr txBox="1"/>
          <p:nvPr>
            <p:ph idx="1" type="subTitle"/>
          </p:nvPr>
        </p:nvSpPr>
        <p:spPr>
          <a:xfrm>
            <a:off x="1295437" y="2062199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2" name="Google Shape;52;p54"/>
          <p:cNvSpPr txBox="1"/>
          <p:nvPr>
            <p:ph idx="2" type="subTitle"/>
          </p:nvPr>
        </p:nvSpPr>
        <p:spPr>
          <a:xfrm>
            <a:off x="1295437" y="3802425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3" name="Google Shape;53;p54"/>
          <p:cNvSpPr txBox="1"/>
          <p:nvPr>
            <p:ph idx="3" type="subTitle"/>
          </p:nvPr>
        </p:nvSpPr>
        <p:spPr>
          <a:xfrm>
            <a:off x="4888463" y="3802395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4" name="Google Shape;54;p54"/>
          <p:cNvSpPr txBox="1"/>
          <p:nvPr>
            <p:ph idx="4" type="subTitle"/>
          </p:nvPr>
        </p:nvSpPr>
        <p:spPr>
          <a:xfrm>
            <a:off x="4888463" y="2062199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55" name="Google Shape;55;p54"/>
          <p:cNvSpPr txBox="1"/>
          <p:nvPr>
            <p:ph idx="5" type="title"/>
          </p:nvPr>
        </p:nvSpPr>
        <p:spPr>
          <a:xfrm>
            <a:off x="1295437" y="1195738"/>
            <a:ext cx="610200" cy="4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2000">
                <a:latin typeface="Poppins"/>
                <a:ea typeface="Poppins"/>
                <a:cs typeface="Poppins"/>
                <a:sym typeface="Poppi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6" name="Google Shape;56;p54"/>
          <p:cNvSpPr txBox="1"/>
          <p:nvPr>
            <p:ph idx="6" type="title"/>
          </p:nvPr>
        </p:nvSpPr>
        <p:spPr>
          <a:xfrm>
            <a:off x="4888463" y="2859237"/>
            <a:ext cx="610200" cy="57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2000">
                <a:latin typeface="Poppins"/>
                <a:ea typeface="Poppins"/>
                <a:cs typeface="Poppins"/>
                <a:sym typeface="Poppi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7" name="Google Shape;57;p54"/>
          <p:cNvSpPr txBox="1"/>
          <p:nvPr>
            <p:ph idx="7" type="title"/>
          </p:nvPr>
        </p:nvSpPr>
        <p:spPr>
          <a:xfrm>
            <a:off x="1295437" y="2859237"/>
            <a:ext cx="610200" cy="57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2000">
                <a:latin typeface="Poppins"/>
                <a:ea typeface="Poppins"/>
                <a:cs typeface="Poppins"/>
                <a:sym typeface="Poppi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8" name="Google Shape;58;p54"/>
          <p:cNvSpPr txBox="1"/>
          <p:nvPr>
            <p:ph idx="8" type="title"/>
          </p:nvPr>
        </p:nvSpPr>
        <p:spPr>
          <a:xfrm>
            <a:off x="4888463" y="1195738"/>
            <a:ext cx="610200" cy="4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2000">
                <a:latin typeface="Poppins"/>
                <a:ea typeface="Poppins"/>
                <a:cs typeface="Poppins"/>
                <a:sym typeface="Poppi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/>
              <a:buNone/>
              <a:defRPr b="1" sz="3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9" name="Google Shape;59;p54"/>
          <p:cNvSpPr txBox="1"/>
          <p:nvPr>
            <p:ph idx="9" type="subTitle"/>
          </p:nvPr>
        </p:nvSpPr>
        <p:spPr>
          <a:xfrm>
            <a:off x="1295437" y="1593750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0" name="Google Shape;60;p54"/>
          <p:cNvSpPr txBox="1"/>
          <p:nvPr>
            <p:ph idx="13" type="subTitle"/>
          </p:nvPr>
        </p:nvSpPr>
        <p:spPr>
          <a:xfrm>
            <a:off x="1295437" y="3333975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1" name="Google Shape;61;p54"/>
          <p:cNvSpPr txBox="1"/>
          <p:nvPr>
            <p:ph idx="14" type="subTitle"/>
          </p:nvPr>
        </p:nvSpPr>
        <p:spPr>
          <a:xfrm>
            <a:off x="4888463" y="3333975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2" name="Google Shape;62;p54"/>
          <p:cNvSpPr txBox="1"/>
          <p:nvPr>
            <p:ph idx="15" type="subTitle"/>
          </p:nvPr>
        </p:nvSpPr>
        <p:spPr>
          <a:xfrm>
            <a:off x="4888463" y="1593750"/>
            <a:ext cx="3112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63" name="Google Shape;63;p54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4" name="Google Shape;64;p54"/>
          <p:cNvGrpSpPr/>
          <p:nvPr/>
        </p:nvGrpSpPr>
        <p:grpSpPr>
          <a:xfrm rot="621827">
            <a:off x="-477961" y="4017573"/>
            <a:ext cx="1330564" cy="1077116"/>
            <a:chOff x="2733425" y="3860687"/>
            <a:chExt cx="1330544" cy="1077100"/>
          </a:xfrm>
        </p:grpSpPr>
        <p:sp>
          <p:nvSpPr>
            <p:cNvPr id="65" name="Google Shape;65;p54"/>
            <p:cNvSpPr/>
            <p:nvPr/>
          </p:nvSpPr>
          <p:spPr>
            <a:xfrm>
              <a:off x="2945178" y="3860687"/>
              <a:ext cx="891300" cy="953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54"/>
            <p:cNvSpPr/>
            <p:nvPr/>
          </p:nvSpPr>
          <p:spPr>
            <a:xfrm>
              <a:off x="2983527" y="4530956"/>
              <a:ext cx="814500" cy="22509"/>
            </a:xfrm>
            <a:custGeom>
              <a:rect b="b" l="l" r="r" t="t"/>
              <a:pathLst>
                <a:path extrusionOk="0" h="17" w="630">
                  <a:moveTo>
                    <a:pt x="0" y="0"/>
                  </a:moveTo>
                  <a:cubicBezTo>
                    <a:pt x="2" y="6"/>
                    <a:pt x="5" y="12"/>
                    <a:pt x="8" y="17"/>
                  </a:cubicBezTo>
                  <a:cubicBezTo>
                    <a:pt x="622" y="17"/>
                    <a:pt x="622" y="17"/>
                    <a:pt x="622" y="17"/>
                  </a:cubicBezTo>
                  <a:cubicBezTo>
                    <a:pt x="625" y="12"/>
                    <a:pt x="627" y="6"/>
                    <a:pt x="63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54"/>
            <p:cNvSpPr/>
            <p:nvPr/>
          </p:nvSpPr>
          <p:spPr>
            <a:xfrm>
              <a:off x="3142759" y="4652672"/>
              <a:ext cx="496037" cy="161732"/>
            </a:xfrm>
            <a:custGeom>
              <a:rect b="b" l="l" r="r" t="t"/>
              <a:pathLst>
                <a:path extrusionOk="0" h="125" w="384">
                  <a:moveTo>
                    <a:pt x="0" y="63"/>
                  </a:moveTo>
                  <a:cubicBezTo>
                    <a:pt x="55" y="102"/>
                    <a:pt x="121" y="125"/>
                    <a:pt x="192" y="125"/>
                  </a:cubicBezTo>
                  <a:cubicBezTo>
                    <a:pt x="263" y="125"/>
                    <a:pt x="329" y="102"/>
                    <a:pt x="384" y="63"/>
                  </a:cubicBezTo>
                  <a:cubicBezTo>
                    <a:pt x="329" y="24"/>
                    <a:pt x="263" y="0"/>
                    <a:pt x="192" y="0"/>
                  </a:cubicBezTo>
                  <a:cubicBezTo>
                    <a:pt x="121" y="0"/>
                    <a:pt x="55" y="24"/>
                    <a:pt x="0" y="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54"/>
            <p:cNvSpPr/>
            <p:nvPr/>
          </p:nvSpPr>
          <p:spPr>
            <a:xfrm>
              <a:off x="3100241" y="3971564"/>
              <a:ext cx="581100" cy="526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54"/>
            <p:cNvSpPr/>
            <p:nvPr/>
          </p:nvSpPr>
          <p:spPr>
            <a:xfrm>
              <a:off x="3199448" y="4091613"/>
              <a:ext cx="136800" cy="206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54"/>
            <p:cNvSpPr/>
            <p:nvPr/>
          </p:nvSpPr>
          <p:spPr>
            <a:xfrm>
              <a:off x="3445382" y="4091613"/>
              <a:ext cx="136800" cy="206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54"/>
            <p:cNvSpPr/>
            <p:nvPr/>
          </p:nvSpPr>
          <p:spPr>
            <a:xfrm>
              <a:off x="2961852" y="4241673"/>
              <a:ext cx="72600" cy="134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54"/>
            <p:cNvSpPr/>
            <p:nvPr/>
          </p:nvSpPr>
          <p:spPr>
            <a:xfrm>
              <a:off x="3747172" y="4241673"/>
              <a:ext cx="72600" cy="134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54"/>
            <p:cNvSpPr/>
            <p:nvPr/>
          </p:nvSpPr>
          <p:spPr>
            <a:xfrm>
              <a:off x="2783445" y="4281689"/>
              <a:ext cx="232595" cy="293451"/>
            </a:xfrm>
            <a:custGeom>
              <a:rect b="b" l="l" r="r" t="t"/>
              <a:pathLst>
                <a:path extrusionOk="0" h="227" w="180">
                  <a:moveTo>
                    <a:pt x="41" y="227"/>
                  </a:moveTo>
                  <a:cubicBezTo>
                    <a:pt x="0" y="227"/>
                    <a:pt x="0" y="227"/>
                    <a:pt x="0" y="227"/>
                  </a:cubicBezTo>
                  <a:cubicBezTo>
                    <a:pt x="0" y="122"/>
                    <a:pt x="67" y="31"/>
                    <a:pt x="168" y="0"/>
                  </a:cubicBezTo>
                  <a:cubicBezTo>
                    <a:pt x="180" y="40"/>
                    <a:pt x="180" y="40"/>
                    <a:pt x="180" y="40"/>
                  </a:cubicBezTo>
                  <a:cubicBezTo>
                    <a:pt x="97" y="65"/>
                    <a:pt x="41" y="140"/>
                    <a:pt x="41" y="2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54"/>
            <p:cNvSpPr/>
            <p:nvPr/>
          </p:nvSpPr>
          <p:spPr>
            <a:xfrm>
              <a:off x="2733425" y="4575141"/>
              <a:ext cx="237597" cy="289284"/>
            </a:xfrm>
            <a:custGeom>
              <a:rect b="b" l="l" r="r" t="t"/>
              <a:pathLst>
                <a:path extrusionOk="0" h="224" w="184">
                  <a:moveTo>
                    <a:pt x="115" y="224"/>
                  </a:moveTo>
                  <a:cubicBezTo>
                    <a:pt x="48" y="176"/>
                    <a:pt x="6" y="100"/>
                    <a:pt x="1" y="19"/>
                  </a:cubicBezTo>
                  <a:cubicBezTo>
                    <a:pt x="0" y="9"/>
                    <a:pt x="8" y="0"/>
                    <a:pt x="19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11" y="0"/>
                    <a:pt x="119" y="7"/>
                    <a:pt x="120" y="16"/>
                  </a:cubicBezTo>
                  <a:cubicBezTo>
                    <a:pt x="124" y="60"/>
                    <a:pt x="148" y="101"/>
                    <a:pt x="184" y="128"/>
                  </a:cubicBezTo>
                  <a:lnTo>
                    <a:pt x="115" y="2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54"/>
            <p:cNvSpPr/>
            <p:nvPr/>
          </p:nvSpPr>
          <p:spPr>
            <a:xfrm>
              <a:off x="2806788" y="4575141"/>
              <a:ext cx="164234" cy="289284"/>
            </a:xfrm>
            <a:custGeom>
              <a:rect b="b" l="l" r="r" t="t"/>
              <a:pathLst>
                <a:path extrusionOk="0" h="224" w="127">
                  <a:moveTo>
                    <a:pt x="58" y="224"/>
                  </a:moveTo>
                  <a:cubicBezTo>
                    <a:pt x="127" y="128"/>
                    <a:pt x="127" y="128"/>
                    <a:pt x="127" y="128"/>
                  </a:cubicBezTo>
                  <a:cubicBezTo>
                    <a:pt x="91" y="101"/>
                    <a:pt x="67" y="60"/>
                    <a:pt x="63" y="16"/>
                  </a:cubicBezTo>
                  <a:cubicBezTo>
                    <a:pt x="62" y="7"/>
                    <a:pt x="54" y="0"/>
                    <a:pt x="4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"/>
                    <a:pt x="6" y="79"/>
                    <a:pt x="59" y="124"/>
                  </a:cubicBezTo>
                  <a:cubicBezTo>
                    <a:pt x="59" y="124"/>
                    <a:pt x="34" y="161"/>
                    <a:pt x="28" y="199"/>
                  </a:cubicBezTo>
                  <a:cubicBezTo>
                    <a:pt x="38" y="208"/>
                    <a:pt x="48" y="217"/>
                    <a:pt x="58" y="2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54"/>
            <p:cNvSpPr/>
            <p:nvPr/>
          </p:nvSpPr>
          <p:spPr>
            <a:xfrm>
              <a:off x="2860977" y="4716864"/>
              <a:ext cx="208419" cy="220923"/>
            </a:xfrm>
            <a:custGeom>
              <a:rect b="b" l="l" r="r" t="t"/>
              <a:pathLst>
                <a:path extrusionOk="0" h="171" w="161">
                  <a:moveTo>
                    <a:pt x="86" y="123"/>
                  </a:moveTo>
                  <a:cubicBezTo>
                    <a:pt x="72" y="122"/>
                    <a:pt x="60" y="113"/>
                    <a:pt x="56" y="99"/>
                  </a:cubicBezTo>
                  <a:cubicBezTo>
                    <a:pt x="50" y="81"/>
                    <a:pt x="60" y="61"/>
                    <a:pt x="78" y="55"/>
                  </a:cubicBezTo>
                  <a:cubicBezTo>
                    <a:pt x="92" y="51"/>
                    <a:pt x="107" y="55"/>
                    <a:pt x="116" y="66"/>
                  </a:cubicBezTo>
                  <a:cubicBezTo>
                    <a:pt x="122" y="72"/>
                    <a:pt x="131" y="75"/>
                    <a:pt x="140" y="72"/>
                  </a:cubicBezTo>
                  <a:cubicBezTo>
                    <a:pt x="156" y="67"/>
                    <a:pt x="161" y="47"/>
                    <a:pt x="150" y="35"/>
                  </a:cubicBezTo>
                  <a:cubicBezTo>
                    <a:pt x="129" y="10"/>
                    <a:pt x="93" y="0"/>
                    <a:pt x="61" y="12"/>
                  </a:cubicBezTo>
                  <a:cubicBezTo>
                    <a:pt x="22" y="27"/>
                    <a:pt x="0" y="70"/>
                    <a:pt x="11" y="110"/>
                  </a:cubicBezTo>
                  <a:cubicBezTo>
                    <a:pt x="20" y="143"/>
                    <a:pt x="49" y="166"/>
                    <a:pt x="81" y="169"/>
                  </a:cubicBezTo>
                  <a:cubicBezTo>
                    <a:pt x="98" y="171"/>
                    <a:pt x="111" y="155"/>
                    <a:pt x="105" y="139"/>
                  </a:cubicBezTo>
                  <a:cubicBezTo>
                    <a:pt x="103" y="130"/>
                    <a:pt x="95" y="124"/>
                    <a:pt x="86" y="12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54"/>
            <p:cNvSpPr/>
            <p:nvPr/>
          </p:nvSpPr>
          <p:spPr>
            <a:xfrm>
              <a:off x="3781353" y="4281689"/>
              <a:ext cx="231761" cy="293451"/>
            </a:xfrm>
            <a:custGeom>
              <a:rect b="b" l="l" r="r" t="t"/>
              <a:pathLst>
                <a:path extrusionOk="0" h="227" w="180">
                  <a:moveTo>
                    <a:pt x="180" y="227"/>
                  </a:moveTo>
                  <a:cubicBezTo>
                    <a:pt x="139" y="227"/>
                    <a:pt x="139" y="227"/>
                    <a:pt x="139" y="227"/>
                  </a:cubicBezTo>
                  <a:cubicBezTo>
                    <a:pt x="139" y="140"/>
                    <a:pt x="83" y="65"/>
                    <a:pt x="0" y="4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13" y="31"/>
                    <a:pt x="180" y="122"/>
                    <a:pt x="180" y="2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54"/>
            <p:cNvSpPr/>
            <p:nvPr/>
          </p:nvSpPr>
          <p:spPr>
            <a:xfrm>
              <a:off x="3824704" y="4575141"/>
              <a:ext cx="239265" cy="289284"/>
            </a:xfrm>
            <a:custGeom>
              <a:rect b="b" l="l" r="r" t="t"/>
              <a:pathLst>
                <a:path extrusionOk="0" h="224" w="185">
                  <a:moveTo>
                    <a:pt x="70" y="224"/>
                  </a:moveTo>
                  <a:cubicBezTo>
                    <a:pt x="137" y="176"/>
                    <a:pt x="178" y="100"/>
                    <a:pt x="184" y="19"/>
                  </a:cubicBezTo>
                  <a:cubicBezTo>
                    <a:pt x="185" y="9"/>
                    <a:pt x="176" y="0"/>
                    <a:pt x="166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74" y="0"/>
                    <a:pt x="66" y="7"/>
                    <a:pt x="65" y="16"/>
                  </a:cubicBezTo>
                  <a:cubicBezTo>
                    <a:pt x="61" y="60"/>
                    <a:pt x="37" y="101"/>
                    <a:pt x="0" y="128"/>
                  </a:cubicBezTo>
                  <a:lnTo>
                    <a:pt x="70" y="2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54"/>
            <p:cNvSpPr/>
            <p:nvPr/>
          </p:nvSpPr>
          <p:spPr>
            <a:xfrm>
              <a:off x="3824704" y="4575141"/>
              <a:ext cx="165901" cy="289284"/>
            </a:xfrm>
            <a:custGeom>
              <a:rect b="b" l="l" r="r" t="t"/>
              <a:pathLst>
                <a:path extrusionOk="0" h="224" w="128">
                  <a:moveTo>
                    <a:pt x="70" y="224"/>
                  </a:moveTo>
                  <a:cubicBezTo>
                    <a:pt x="0" y="128"/>
                    <a:pt x="0" y="128"/>
                    <a:pt x="0" y="128"/>
                  </a:cubicBezTo>
                  <a:cubicBezTo>
                    <a:pt x="37" y="101"/>
                    <a:pt x="61" y="60"/>
                    <a:pt x="65" y="16"/>
                  </a:cubicBezTo>
                  <a:cubicBezTo>
                    <a:pt x="66" y="7"/>
                    <a:pt x="74" y="0"/>
                    <a:pt x="83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8" y="24"/>
                    <a:pt x="122" y="79"/>
                    <a:pt x="69" y="124"/>
                  </a:cubicBezTo>
                  <a:cubicBezTo>
                    <a:pt x="69" y="124"/>
                    <a:pt x="94" y="161"/>
                    <a:pt x="100" y="199"/>
                  </a:cubicBezTo>
                  <a:cubicBezTo>
                    <a:pt x="90" y="208"/>
                    <a:pt x="80" y="217"/>
                    <a:pt x="70" y="2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54"/>
            <p:cNvSpPr/>
            <p:nvPr/>
          </p:nvSpPr>
          <p:spPr>
            <a:xfrm>
              <a:off x="3727997" y="4716864"/>
              <a:ext cx="207585" cy="220923"/>
            </a:xfrm>
            <a:custGeom>
              <a:rect b="b" l="l" r="r" t="t"/>
              <a:pathLst>
                <a:path extrusionOk="0" h="171" w="161">
                  <a:moveTo>
                    <a:pt x="55" y="139"/>
                  </a:moveTo>
                  <a:cubicBezTo>
                    <a:pt x="55" y="139"/>
                    <a:pt x="55" y="139"/>
                    <a:pt x="55" y="139"/>
                  </a:cubicBezTo>
                  <a:cubicBezTo>
                    <a:pt x="50" y="155"/>
                    <a:pt x="63" y="171"/>
                    <a:pt x="80" y="169"/>
                  </a:cubicBezTo>
                  <a:cubicBezTo>
                    <a:pt x="112" y="166"/>
                    <a:pt x="141" y="143"/>
                    <a:pt x="150" y="110"/>
                  </a:cubicBezTo>
                  <a:cubicBezTo>
                    <a:pt x="161" y="70"/>
                    <a:pt x="139" y="27"/>
                    <a:pt x="100" y="12"/>
                  </a:cubicBezTo>
                  <a:cubicBezTo>
                    <a:pt x="68" y="0"/>
                    <a:pt x="32" y="10"/>
                    <a:pt x="11" y="35"/>
                  </a:cubicBezTo>
                  <a:cubicBezTo>
                    <a:pt x="0" y="47"/>
                    <a:pt x="5" y="67"/>
                    <a:pt x="21" y="72"/>
                  </a:cubicBezTo>
                  <a:cubicBezTo>
                    <a:pt x="30" y="75"/>
                    <a:pt x="39" y="72"/>
                    <a:pt x="45" y="66"/>
                  </a:cubicBezTo>
                  <a:cubicBezTo>
                    <a:pt x="54" y="55"/>
                    <a:pt x="69" y="51"/>
                    <a:pt x="83" y="55"/>
                  </a:cubicBezTo>
                  <a:cubicBezTo>
                    <a:pt x="101" y="61"/>
                    <a:pt x="111" y="81"/>
                    <a:pt x="105" y="99"/>
                  </a:cubicBezTo>
                  <a:cubicBezTo>
                    <a:pt x="101" y="113"/>
                    <a:pt x="88" y="122"/>
                    <a:pt x="75" y="123"/>
                  </a:cubicBezTo>
                  <a:cubicBezTo>
                    <a:pt x="66" y="124"/>
                    <a:pt x="58" y="130"/>
                    <a:pt x="55" y="13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11"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71"/>
          <p:cNvSpPr/>
          <p:nvPr/>
        </p:nvSpPr>
        <p:spPr>
          <a:xfrm>
            <a:off x="8779175" y="-570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800" name="Google Shape;800;p71"/>
          <p:cNvGrpSpPr/>
          <p:nvPr/>
        </p:nvGrpSpPr>
        <p:grpSpPr>
          <a:xfrm>
            <a:off x="-817475" y="-2233003"/>
            <a:ext cx="10470934" cy="8775337"/>
            <a:chOff x="-817475" y="-2233003"/>
            <a:chExt cx="10470934" cy="8775337"/>
          </a:xfrm>
        </p:grpSpPr>
        <p:grpSp>
          <p:nvGrpSpPr>
            <p:cNvPr id="801" name="Google Shape;801;p71"/>
            <p:cNvGrpSpPr/>
            <p:nvPr/>
          </p:nvGrpSpPr>
          <p:grpSpPr>
            <a:xfrm>
              <a:off x="-817475" y="3050425"/>
              <a:ext cx="3056709" cy="3491909"/>
              <a:chOff x="-817475" y="3050425"/>
              <a:chExt cx="3056709" cy="3491909"/>
            </a:xfrm>
          </p:grpSpPr>
          <p:grpSp>
            <p:nvGrpSpPr>
              <p:cNvPr id="802" name="Google Shape;802;p71"/>
              <p:cNvGrpSpPr/>
              <p:nvPr/>
            </p:nvGrpSpPr>
            <p:grpSpPr>
              <a:xfrm>
                <a:off x="-817475" y="3225625"/>
                <a:ext cx="3056709" cy="3316709"/>
                <a:chOff x="-817475" y="3225625"/>
                <a:chExt cx="3056709" cy="3316709"/>
              </a:xfrm>
            </p:grpSpPr>
            <p:sp>
              <p:nvSpPr>
                <p:cNvPr id="803" name="Google Shape;803;p71"/>
                <p:cNvSpPr/>
                <p:nvPr/>
              </p:nvSpPr>
              <p:spPr>
                <a:xfrm>
                  <a:off x="-817475" y="3225625"/>
                  <a:ext cx="1075650" cy="496175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04" name="Google Shape;804;p71"/>
                <p:cNvSpPr/>
                <p:nvPr/>
              </p:nvSpPr>
              <p:spPr>
                <a:xfrm>
                  <a:off x="862725" y="4177925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05" name="Google Shape;805;p71"/>
                <p:cNvSpPr/>
                <p:nvPr/>
              </p:nvSpPr>
              <p:spPr>
                <a:xfrm>
                  <a:off x="-239037" y="4777863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06" name="Google Shape;806;p71"/>
                <p:cNvSpPr/>
                <p:nvPr/>
              </p:nvSpPr>
              <p:spPr>
                <a:xfrm rot="-3569296">
                  <a:off x="756031" y="5007805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07" name="Google Shape;807;p71"/>
                <p:cNvSpPr/>
                <p:nvPr/>
              </p:nvSpPr>
              <p:spPr>
                <a:xfrm rot="-3569296">
                  <a:off x="573493" y="5266485"/>
                  <a:ext cx="1767323" cy="260742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08" name="Google Shape;808;p71"/>
                <p:cNvSpPr/>
                <p:nvPr/>
              </p:nvSpPr>
              <p:spPr>
                <a:xfrm rot="-3569296">
                  <a:off x="588269" y="5426107"/>
                  <a:ext cx="1995492" cy="340440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809" name="Google Shape;809;p71"/>
              <p:cNvGrpSpPr/>
              <p:nvPr/>
            </p:nvGrpSpPr>
            <p:grpSpPr>
              <a:xfrm>
                <a:off x="-143387" y="3050425"/>
                <a:ext cx="487950" cy="452825"/>
                <a:chOff x="569950" y="4251125"/>
                <a:chExt cx="487950" cy="452825"/>
              </a:xfrm>
            </p:grpSpPr>
            <p:sp>
              <p:nvSpPr>
                <p:cNvPr id="810" name="Google Shape;810;p71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811" name="Google Shape;811;p71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812" name="Google Shape;812;p71"/>
            <p:cNvGrpSpPr/>
            <p:nvPr/>
          </p:nvGrpSpPr>
          <p:grpSpPr>
            <a:xfrm rot="9830053">
              <a:off x="6399717" y="-1903512"/>
              <a:ext cx="2843126" cy="3353409"/>
              <a:chOff x="-578396" y="3015990"/>
              <a:chExt cx="2843305" cy="3353619"/>
            </a:xfrm>
          </p:grpSpPr>
          <p:grpSp>
            <p:nvGrpSpPr>
              <p:cNvPr id="813" name="Google Shape;813;p71"/>
              <p:cNvGrpSpPr/>
              <p:nvPr/>
            </p:nvGrpSpPr>
            <p:grpSpPr>
              <a:xfrm>
                <a:off x="-578396" y="3015990"/>
                <a:ext cx="2843305" cy="3353619"/>
                <a:chOff x="-578396" y="3015990"/>
                <a:chExt cx="2843305" cy="3353619"/>
              </a:xfrm>
            </p:grpSpPr>
            <p:sp>
              <p:nvSpPr>
                <p:cNvPr id="814" name="Google Shape;814;p71"/>
                <p:cNvSpPr/>
                <p:nvPr/>
              </p:nvSpPr>
              <p:spPr>
                <a:xfrm>
                  <a:off x="-501037" y="3683278"/>
                  <a:ext cx="1075650" cy="496175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15" name="Google Shape;815;p71"/>
                <p:cNvSpPr/>
                <p:nvPr/>
              </p:nvSpPr>
              <p:spPr>
                <a:xfrm>
                  <a:off x="242861" y="3648001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16" name="Google Shape;816;p71"/>
                <p:cNvSpPr/>
                <p:nvPr/>
              </p:nvSpPr>
              <p:spPr>
                <a:xfrm>
                  <a:off x="765175" y="4037000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17" name="Google Shape;817;p71"/>
                <p:cNvSpPr/>
                <p:nvPr/>
              </p:nvSpPr>
              <p:spPr>
                <a:xfrm>
                  <a:off x="-578396" y="3015990"/>
                  <a:ext cx="1238625" cy="235400"/>
                </a:xfrm>
                <a:custGeom>
                  <a:rect b="b" l="l" r="r" t="t"/>
                  <a:pathLst>
                    <a:path extrusionOk="0" h="9416" w="49545">
                      <a:moveTo>
                        <a:pt x="0" y="9416"/>
                      </a:moveTo>
                      <a:lnTo>
                        <a:pt x="12604" y="8837"/>
                      </a:lnTo>
                      <a:lnTo>
                        <a:pt x="17094" y="724"/>
                      </a:lnTo>
                      <a:lnTo>
                        <a:pt x="43605" y="0"/>
                      </a:lnTo>
                      <a:lnTo>
                        <a:pt x="49545" y="695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18" name="Google Shape;818;p71"/>
                <p:cNvSpPr/>
                <p:nvPr/>
              </p:nvSpPr>
              <p:spPr>
                <a:xfrm rot="-3569296">
                  <a:off x="862144" y="4537568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19" name="Google Shape;819;p71"/>
                <p:cNvSpPr/>
                <p:nvPr/>
              </p:nvSpPr>
              <p:spPr>
                <a:xfrm rot="-3569296">
                  <a:off x="599168" y="5093760"/>
                  <a:ext cx="1767323" cy="260742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820" name="Google Shape;820;p71"/>
                <p:cNvSpPr/>
                <p:nvPr/>
              </p:nvSpPr>
              <p:spPr>
                <a:xfrm rot="-3569296">
                  <a:off x="613944" y="5253382"/>
                  <a:ext cx="1995492" cy="340440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821" name="Google Shape;821;p71"/>
              <p:cNvGrpSpPr/>
              <p:nvPr/>
            </p:nvGrpSpPr>
            <p:grpSpPr>
              <a:xfrm>
                <a:off x="-381844" y="3253924"/>
                <a:ext cx="487950" cy="468845"/>
                <a:chOff x="331493" y="4454624"/>
                <a:chExt cx="487950" cy="468845"/>
              </a:xfrm>
            </p:grpSpPr>
            <p:sp>
              <p:nvSpPr>
                <p:cNvPr id="822" name="Google Shape;822;p71"/>
                <p:cNvSpPr/>
                <p:nvPr/>
              </p:nvSpPr>
              <p:spPr>
                <a:xfrm>
                  <a:off x="331493" y="4673619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823" name="Google Shape;823;p71"/>
                <p:cNvCxnSpPr/>
                <p:nvPr/>
              </p:nvCxnSpPr>
              <p:spPr>
                <a:xfrm flipH="1" rot="10800000">
                  <a:off x="555895" y="4454624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824" name="Google Shape;824;p7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25" name="Google Shape;825;p71"/>
          <p:cNvSpPr txBox="1"/>
          <p:nvPr>
            <p:ph idx="1" type="subTitle"/>
          </p:nvPr>
        </p:nvSpPr>
        <p:spPr>
          <a:xfrm>
            <a:off x="713225" y="1017725"/>
            <a:ext cx="7717500" cy="9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Char char="●"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826" name="Google Shape;826;p71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827" name="Google Shape;827;p71"/>
          <p:cNvGrpSpPr/>
          <p:nvPr/>
        </p:nvGrpSpPr>
        <p:grpSpPr>
          <a:xfrm rot="944539">
            <a:off x="-656243" y="3843456"/>
            <a:ext cx="1549615" cy="2204163"/>
            <a:chOff x="9533074" y="968713"/>
            <a:chExt cx="1618899" cy="2302712"/>
          </a:xfrm>
        </p:grpSpPr>
        <p:sp>
          <p:nvSpPr>
            <p:cNvPr id="828" name="Google Shape;828;p71"/>
            <p:cNvSpPr/>
            <p:nvPr/>
          </p:nvSpPr>
          <p:spPr>
            <a:xfrm>
              <a:off x="10809933" y="1998802"/>
              <a:ext cx="276631" cy="553196"/>
            </a:xfrm>
            <a:custGeom>
              <a:rect b="b" l="l" r="r" t="t"/>
              <a:pathLst>
                <a:path extrusionOk="0" h="479" w="239">
                  <a:moveTo>
                    <a:pt x="159" y="479"/>
                  </a:moveTo>
                  <a:cubicBezTo>
                    <a:pt x="151" y="332"/>
                    <a:pt x="108" y="226"/>
                    <a:pt x="74" y="162"/>
                  </a:cubicBezTo>
                  <a:cubicBezTo>
                    <a:pt x="36" y="93"/>
                    <a:pt x="1" y="59"/>
                    <a:pt x="0" y="5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62" y="7"/>
                    <a:pt x="221" y="160"/>
                    <a:pt x="239" y="474"/>
                  </a:cubicBezTo>
                  <a:cubicBezTo>
                    <a:pt x="159" y="479"/>
                    <a:pt x="159" y="479"/>
                    <a:pt x="159" y="479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9" name="Google Shape;829;p71"/>
            <p:cNvSpPr/>
            <p:nvPr/>
          </p:nvSpPr>
          <p:spPr>
            <a:xfrm>
              <a:off x="10914862" y="2535647"/>
              <a:ext cx="213946" cy="438741"/>
            </a:xfrm>
            <a:custGeom>
              <a:rect b="b" l="l" r="r" t="t"/>
              <a:pathLst>
                <a:path extrusionOk="0" h="380" w="185">
                  <a:moveTo>
                    <a:pt x="156" y="0"/>
                  </a:moveTo>
                  <a:cubicBezTo>
                    <a:pt x="156" y="0"/>
                    <a:pt x="155" y="0"/>
                    <a:pt x="155" y="0"/>
                  </a:cubicBezTo>
                  <a:cubicBezTo>
                    <a:pt x="147" y="1"/>
                    <a:pt x="147" y="1"/>
                    <a:pt x="147" y="1"/>
                  </a:cubicBezTo>
                  <a:cubicBezTo>
                    <a:pt x="147" y="4"/>
                    <a:pt x="148" y="6"/>
                    <a:pt x="148" y="9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68" y="11"/>
                    <a:pt x="68" y="8"/>
                    <a:pt x="68" y="5"/>
                  </a:cubicBezTo>
                  <a:cubicBezTo>
                    <a:pt x="61" y="6"/>
                    <a:pt x="61" y="6"/>
                    <a:pt x="61" y="6"/>
                  </a:cubicBezTo>
                  <a:cubicBezTo>
                    <a:pt x="47" y="7"/>
                    <a:pt x="36" y="18"/>
                    <a:pt x="37" y="32"/>
                  </a:cubicBezTo>
                  <a:cubicBezTo>
                    <a:pt x="40" y="127"/>
                    <a:pt x="27" y="229"/>
                    <a:pt x="0" y="335"/>
                  </a:cubicBezTo>
                  <a:cubicBezTo>
                    <a:pt x="8" y="333"/>
                    <a:pt x="16" y="333"/>
                    <a:pt x="25" y="333"/>
                  </a:cubicBezTo>
                  <a:cubicBezTo>
                    <a:pt x="67" y="333"/>
                    <a:pt x="107" y="350"/>
                    <a:pt x="138" y="380"/>
                  </a:cubicBezTo>
                  <a:cubicBezTo>
                    <a:pt x="171" y="257"/>
                    <a:pt x="185" y="138"/>
                    <a:pt x="182" y="25"/>
                  </a:cubicBezTo>
                  <a:cubicBezTo>
                    <a:pt x="182" y="11"/>
                    <a:pt x="170" y="0"/>
                    <a:pt x="156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71"/>
            <p:cNvSpPr/>
            <p:nvPr/>
          </p:nvSpPr>
          <p:spPr>
            <a:xfrm>
              <a:off x="10785404" y="2922612"/>
              <a:ext cx="366569" cy="348813"/>
            </a:xfrm>
            <a:custGeom>
              <a:rect b="b" l="l" r="r" t="t"/>
              <a:pathLst>
                <a:path extrusionOk="0" h="302" w="317">
                  <a:moveTo>
                    <a:pt x="112" y="0"/>
                  </a:moveTo>
                  <a:cubicBezTo>
                    <a:pt x="105" y="1"/>
                    <a:pt x="99" y="2"/>
                    <a:pt x="93" y="4"/>
                  </a:cubicBezTo>
                  <a:cubicBezTo>
                    <a:pt x="48" y="18"/>
                    <a:pt x="19" y="40"/>
                    <a:pt x="0" y="65"/>
                  </a:cubicBezTo>
                  <a:cubicBezTo>
                    <a:pt x="0" y="207"/>
                    <a:pt x="0" y="207"/>
                    <a:pt x="0" y="207"/>
                  </a:cubicBezTo>
                  <a:cubicBezTo>
                    <a:pt x="8" y="211"/>
                    <a:pt x="17" y="213"/>
                    <a:pt x="26" y="213"/>
                  </a:cubicBezTo>
                  <a:cubicBezTo>
                    <a:pt x="35" y="213"/>
                    <a:pt x="45" y="211"/>
                    <a:pt x="54" y="205"/>
                  </a:cubicBezTo>
                  <a:cubicBezTo>
                    <a:pt x="58" y="203"/>
                    <a:pt x="58" y="203"/>
                    <a:pt x="58" y="203"/>
                  </a:cubicBezTo>
                  <a:cubicBezTo>
                    <a:pt x="73" y="195"/>
                    <a:pt x="82" y="180"/>
                    <a:pt x="85" y="163"/>
                  </a:cubicBezTo>
                  <a:cubicBezTo>
                    <a:pt x="88" y="145"/>
                    <a:pt x="101" y="130"/>
                    <a:pt x="120" y="125"/>
                  </a:cubicBezTo>
                  <a:cubicBezTo>
                    <a:pt x="124" y="123"/>
                    <a:pt x="128" y="123"/>
                    <a:pt x="133" y="123"/>
                  </a:cubicBezTo>
                  <a:cubicBezTo>
                    <a:pt x="153" y="123"/>
                    <a:pt x="173" y="136"/>
                    <a:pt x="179" y="156"/>
                  </a:cubicBezTo>
                  <a:cubicBezTo>
                    <a:pt x="185" y="172"/>
                    <a:pt x="182" y="190"/>
                    <a:pt x="171" y="203"/>
                  </a:cubicBezTo>
                  <a:cubicBezTo>
                    <a:pt x="165" y="211"/>
                    <a:pt x="161" y="220"/>
                    <a:pt x="159" y="230"/>
                  </a:cubicBezTo>
                  <a:cubicBezTo>
                    <a:pt x="157" y="239"/>
                    <a:pt x="158" y="250"/>
                    <a:pt x="161" y="259"/>
                  </a:cubicBezTo>
                  <a:cubicBezTo>
                    <a:pt x="170" y="287"/>
                    <a:pt x="195" y="302"/>
                    <a:pt x="220" y="302"/>
                  </a:cubicBezTo>
                  <a:cubicBezTo>
                    <a:pt x="238" y="302"/>
                    <a:pt x="255" y="295"/>
                    <a:pt x="268" y="279"/>
                  </a:cubicBezTo>
                  <a:cubicBezTo>
                    <a:pt x="305" y="233"/>
                    <a:pt x="317" y="168"/>
                    <a:pt x="293" y="108"/>
                  </a:cubicBezTo>
                  <a:cubicBezTo>
                    <a:pt x="284" y="84"/>
                    <a:pt x="269" y="62"/>
                    <a:pt x="250" y="45"/>
                  </a:cubicBezTo>
                  <a:cubicBezTo>
                    <a:pt x="248" y="53"/>
                    <a:pt x="246" y="61"/>
                    <a:pt x="243" y="70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6" y="20"/>
                    <a:pt x="109" y="10"/>
                    <a:pt x="112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71"/>
            <p:cNvSpPr/>
            <p:nvPr/>
          </p:nvSpPr>
          <p:spPr>
            <a:xfrm>
              <a:off x="10906686" y="2919887"/>
              <a:ext cx="167614" cy="83116"/>
            </a:xfrm>
            <a:custGeom>
              <a:rect b="b" l="l" r="r" t="t"/>
              <a:pathLst>
                <a:path extrusionOk="0" h="72" w="146">
                  <a:moveTo>
                    <a:pt x="33" y="0"/>
                  </a:moveTo>
                  <a:cubicBezTo>
                    <a:pt x="24" y="0"/>
                    <a:pt x="16" y="0"/>
                    <a:pt x="8" y="2"/>
                  </a:cubicBezTo>
                  <a:cubicBezTo>
                    <a:pt x="5" y="12"/>
                    <a:pt x="2" y="22"/>
                    <a:pt x="0" y="32"/>
                  </a:cubicBezTo>
                  <a:cubicBezTo>
                    <a:pt x="139" y="72"/>
                    <a:pt x="139" y="72"/>
                    <a:pt x="139" y="72"/>
                  </a:cubicBezTo>
                  <a:cubicBezTo>
                    <a:pt x="142" y="63"/>
                    <a:pt x="144" y="55"/>
                    <a:pt x="146" y="47"/>
                  </a:cubicBezTo>
                  <a:cubicBezTo>
                    <a:pt x="115" y="17"/>
                    <a:pt x="75" y="0"/>
                    <a:pt x="33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2" name="Google Shape;832;p71"/>
            <p:cNvSpPr/>
            <p:nvPr/>
          </p:nvSpPr>
          <p:spPr>
            <a:xfrm>
              <a:off x="9599846" y="1998802"/>
              <a:ext cx="275268" cy="553196"/>
            </a:xfrm>
            <a:custGeom>
              <a:rect b="b" l="l" r="r" t="t"/>
              <a:pathLst>
                <a:path extrusionOk="0" h="479" w="238">
                  <a:moveTo>
                    <a:pt x="79" y="479"/>
                  </a:moveTo>
                  <a:cubicBezTo>
                    <a:pt x="0" y="474"/>
                    <a:pt x="0" y="474"/>
                    <a:pt x="0" y="474"/>
                  </a:cubicBezTo>
                  <a:cubicBezTo>
                    <a:pt x="18" y="160"/>
                    <a:pt x="176" y="7"/>
                    <a:pt x="183" y="0"/>
                  </a:cubicBezTo>
                  <a:cubicBezTo>
                    <a:pt x="238" y="58"/>
                    <a:pt x="238" y="58"/>
                    <a:pt x="238" y="58"/>
                  </a:cubicBezTo>
                  <a:cubicBezTo>
                    <a:pt x="237" y="60"/>
                    <a:pt x="95" y="198"/>
                    <a:pt x="79" y="479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3" name="Google Shape;833;p71"/>
            <p:cNvSpPr/>
            <p:nvPr/>
          </p:nvSpPr>
          <p:spPr>
            <a:xfrm>
              <a:off x="9920084" y="2081918"/>
              <a:ext cx="839431" cy="617236"/>
            </a:xfrm>
            <a:custGeom>
              <a:rect b="b" l="l" r="r" t="t"/>
              <a:pathLst>
                <a:path extrusionOk="0" h="534" w="727">
                  <a:moveTo>
                    <a:pt x="553" y="534"/>
                  </a:moveTo>
                  <a:cubicBezTo>
                    <a:pt x="175" y="534"/>
                    <a:pt x="175" y="534"/>
                    <a:pt x="175" y="534"/>
                  </a:cubicBezTo>
                  <a:cubicBezTo>
                    <a:pt x="120" y="534"/>
                    <a:pt x="73" y="494"/>
                    <a:pt x="65" y="43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27" y="0"/>
                    <a:pt x="727" y="0"/>
                    <a:pt x="727" y="0"/>
                  </a:cubicBezTo>
                  <a:cubicBezTo>
                    <a:pt x="662" y="439"/>
                    <a:pt x="662" y="439"/>
                    <a:pt x="662" y="439"/>
                  </a:cubicBezTo>
                  <a:cubicBezTo>
                    <a:pt x="654" y="494"/>
                    <a:pt x="608" y="534"/>
                    <a:pt x="553" y="534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4" name="Google Shape;834;p71"/>
            <p:cNvSpPr/>
            <p:nvPr/>
          </p:nvSpPr>
          <p:spPr>
            <a:xfrm>
              <a:off x="10127216" y="1647264"/>
              <a:ext cx="425100" cy="242700"/>
            </a:xfrm>
            <a:prstGeom prst="rect">
              <a:avLst/>
            </a:prstGeom>
            <a:solidFill>
              <a:srgbClr val="E94E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71"/>
            <p:cNvSpPr/>
            <p:nvPr/>
          </p:nvSpPr>
          <p:spPr>
            <a:xfrm>
              <a:off x="10127216" y="1647264"/>
              <a:ext cx="425100" cy="242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71"/>
            <p:cNvSpPr/>
            <p:nvPr/>
          </p:nvSpPr>
          <p:spPr>
            <a:xfrm>
              <a:off x="9914633" y="1181271"/>
              <a:ext cx="79037" cy="272510"/>
            </a:xfrm>
            <a:custGeom>
              <a:rect b="b" l="l" r="r" t="t"/>
              <a:pathLst>
                <a:path extrusionOk="0" h="236" w="68">
                  <a:moveTo>
                    <a:pt x="68" y="230"/>
                  </a:moveTo>
                  <a:cubicBezTo>
                    <a:pt x="68" y="232"/>
                    <a:pt x="68" y="234"/>
                    <a:pt x="68" y="236"/>
                  </a:cubicBezTo>
                  <a:cubicBezTo>
                    <a:pt x="13" y="180"/>
                    <a:pt x="13" y="180"/>
                    <a:pt x="13" y="180"/>
                  </a:cubicBezTo>
                  <a:cubicBezTo>
                    <a:pt x="5" y="172"/>
                    <a:pt x="0" y="162"/>
                    <a:pt x="0" y="15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8" y="2"/>
                    <a:pt x="68" y="2"/>
                    <a:pt x="68" y="2"/>
                  </a:cubicBezTo>
                  <a:cubicBezTo>
                    <a:pt x="68" y="5"/>
                    <a:pt x="68" y="8"/>
                    <a:pt x="68" y="10"/>
                  </a:cubicBezTo>
                  <a:cubicBezTo>
                    <a:pt x="68" y="230"/>
                    <a:pt x="68" y="230"/>
                    <a:pt x="68" y="23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71"/>
            <p:cNvSpPr/>
            <p:nvPr/>
          </p:nvSpPr>
          <p:spPr>
            <a:xfrm>
              <a:off x="10685927" y="1181271"/>
              <a:ext cx="77675" cy="272510"/>
            </a:xfrm>
            <a:custGeom>
              <a:rect b="b" l="l" r="r" t="t"/>
              <a:pathLst>
                <a:path extrusionOk="0" h="236" w="68">
                  <a:moveTo>
                    <a:pt x="68" y="43"/>
                  </a:moveTo>
                  <a:cubicBezTo>
                    <a:pt x="68" y="150"/>
                    <a:pt x="68" y="150"/>
                    <a:pt x="68" y="150"/>
                  </a:cubicBezTo>
                  <a:cubicBezTo>
                    <a:pt x="68" y="162"/>
                    <a:pt x="64" y="172"/>
                    <a:pt x="56" y="18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4"/>
                    <a:pt x="0" y="232"/>
                    <a:pt x="0" y="23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49" y="0"/>
                    <a:pt x="68" y="19"/>
                    <a:pt x="68" y="4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71"/>
            <p:cNvSpPr/>
            <p:nvPr/>
          </p:nvSpPr>
          <p:spPr>
            <a:xfrm>
              <a:off x="9993670" y="968713"/>
              <a:ext cx="692257" cy="678551"/>
            </a:xfrm>
            <a:custGeom>
              <a:rect b="b" l="l" r="r" t="t"/>
              <a:pathLst>
                <a:path extrusionOk="0" h="588" w="599">
                  <a:moveTo>
                    <a:pt x="216" y="560"/>
                  </a:moveTo>
                  <a:cubicBezTo>
                    <a:pt x="205" y="560"/>
                    <a:pt x="196" y="550"/>
                    <a:pt x="196" y="539"/>
                  </a:cubicBezTo>
                  <a:cubicBezTo>
                    <a:pt x="196" y="527"/>
                    <a:pt x="205" y="518"/>
                    <a:pt x="216" y="518"/>
                  </a:cubicBezTo>
                  <a:cubicBezTo>
                    <a:pt x="383" y="518"/>
                    <a:pt x="383" y="518"/>
                    <a:pt x="383" y="518"/>
                  </a:cubicBezTo>
                  <a:cubicBezTo>
                    <a:pt x="394" y="518"/>
                    <a:pt x="404" y="527"/>
                    <a:pt x="404" y="539"/>
                  </a:cubicBezTo>
                  <a:cubicBezTo>
                    <a:pt x="404" y="550"/>
                    <a:pt x="394" y="560"/>
                    <a:pt x="383" y="560"/>
                  </a:cubicBezTo>
                  <a:cubicBezTo>
                    <a:pt x="216" y="560"/>
                    <a:pt x="216" y="560"/>
                    <a:pt x="216" y="560"/>
                  </a:cubicBezTo>
                  <a:moveTo>
                    <a:pt x="300" y="0"/>
                  </a:moveTo>
                  <a:cubicBezTo>
                    <a:pt x="220" y="0"/>
                    <a:pt x="148" y="20"/>
                    <a:pt x="94" y="53"/>
                  </a:cubicBezTo>
                  <a:cubicBezTo>
                    <a:pt x="88" y="56"/>
                    <a:pt x="82" y="60"/>
                    <a:pt x="77" y="64"/>
                  </a:cubicBezTo>
                  <a:cubicBezTo>
                    <a:pt x="32" y="97"/>
                    <a:pt x="3" y="139"/>
                    <a:pt x="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86"/>
                    <a:pt x="0" y="187"/>
                    <a:pt x="0" y="187"/>
                  </a:cubicBezTo>
                  <a:cubicBezTo>
                    <a:pt x="0" y="189"/>
                    <a:pt x="0" y="192"/>
                    <a:pt x="0" y="194"/>
                  </a:cubicBezTo>
                  <a:cubicBezTo>
                    <a:pt x="0" y="414"/>
                    <a:pt x="0" y="414"/>
                    <a:pt x="0" y="414"/>
                  </a:cubicBezTo>
                  <a:cubicBezTo>
                    <a:pt x="0" y="474"/>
                    <a:pt x="30" y="530"/>
                    <a:pt x="79" y="564"/>
                  </a:cubicBezTo>
                  <a:cubicBezTo>
                    <a:pt x="115" y="588"/>
                    <a:pt x="115" y="588"/>
                    <a:pt x="115" y="588"/>
                  </a:cubicBezTo>
                  <a:cubicBezTo>
                    <a:pt x="115" y="587"/>
                    <a:pt x="115" y="587"/>
                    <a:pt x="115" y="587"/>
                  </a:cubicBezTo>
                  <a:cubicBezTo>
                    <a:pt x="484" y="587"/>
                    <a:pt x="484" y="587"/>
                    <a:pt x="484" y="587"/>
                  </a:cubicBezTo>
                  <a:cubicBezTo>
                    <a:pt x="484" y="588"/>
                    <a:pt x="484" y="588"/>
                    <a:pt x="484" y="588"/>
                  </a:cubicBezTo>
                  <a:cubicBezTo>
                    <a:pt x="520" y="564"/>
                    <a:pt x="520" y="564"/>
                    <a:pt x="520" y="564"/>
                  </a:cubicBezTo>
                  <a:cubicBezTo>
                    <a:pt x="568" y="531"/>
                    <a:pt x="598" y="477"/>
                    <a:pt x="599" y="420"/>
                  </a:cubicBezTo>
                  <a:cubicBezTo>
                    <a:pt x="599" y="420"/>
                    <a:pt x="599" y="420"/>
                    <a:pt x="599" y="420"/>
                  </a:cubicBezTo>
                  <a:cubicBezTo>
                    <a:pt x="599" y="419"/>
                    <a:pt x="599" y="418"/>
                    <a:pt x="599" y="417"/>
                  </a:cubicBezTo>
                  <a:cubicBezTo>
                    <a:pt x="599" y="416"/>
                    <a:pt x="599" y="415"/>
                    <a:pt x="599" y="414"/>
                  </a:cubicBezTo>
                  <a:cubicBezTo>
                    <a:pt x="599" y="194"/>
                    <a:pt x="599" y="194"/>
                    <a:pt x="599" y="194"/>
                  </a:cubicBezTo>
                  <a:cubicBezTo>
                    <a:pt x="599" y="144"/>
                    <a:pt x="570" y="99"/>
                    <a:pt x="522" y="64"/>
                  </a:cubicBezTo>
                  <a:cubicBezTo>
                    <a:pt x="494" y="81"/>
                    <a:pt x="459" y="97"/>
                    <a:pt x="425" y="101"/>
                  </a:cubicBezTo>
                  <a:cubicBezTo>
                    <a:pt x="175" y="101"/>
                    <a:pt x="175" y="101"/>
                    <a:pt x="175" y="101"/>
                  </a:cubicBezTo>
                  <a:cubicBezTo>
                    <a:pt x="141" y="97"/>
                    <a:pt x="105" y="81"/>
                    <a:pt x="77" y="64"/>
                  </a:cubicBezTo>
                  <a:cubicBezTo>
                    <a:pt x="82" y="60"/>
                    <a:pt x="88" y="56"/>
                    <a:pt x="94" y="53"/>
                  </a:cubicBezTo>
                  <a:cubicBezTo>
                    <a:pt x="119" y="67"/>
                    <a:pt x="148" y="79"/>
                    <a:pt x="176" y="82"/>
                  </a:cubicBezTo>
                  <a:cubicBezTo>
                    <a:pt x="424" y="82"/>
                    <a:pt x="424" y="82"/>
                    <a:pt x="424" y="82"/>
                  </a:cubicBezTo>
                  <a:cubicBezTo>
                    <a:pt x="451" y="79"/>
                    <a:pt x="480" y="67"/>
                    <a:pt x="505" y="53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452" y="20"/>
                    <a:pt x="379" y="0"/>
                    <a:pt x="300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71"/>
            <p:cNvSpPr/>
            <p:nvPr/>
          </p:nvSpPr>
          <p:spPr>
            <a:xfrm>
              <a:off x="10127216" y="1647264"/>
              <a:ext cx="425165" cy="104917"/>
            </a:xfrm>
            <a:custGeom>
              <a:rect b="b" l="l" r="r" t="t"/>
              <a:pathLst>
                <a:path extrusionOk="0" h="91" w="369">
                  <a:moveTo>
                    <a:pt x="369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8" y="61"/>
                    <a:pt x="88" y="61"/>
                    <a:pt x="88" y="61"/>
                  </a:cubicBezTo>
                  <a:cubicBezTo>
                    <a:pt x="117" y="81"/>
                    <a:pt x="151" y="91"/>
                    <a:pt x="185" y="91"/>
                  </a:cubicBezTo>
                  <a:cubicBezTo>
                    <a:pt x="218" y="91"/>
                    <a:pt x="252" y="81"/>
                    <a:pt x="281" y="61"/>
                  </a:cubicBezTo>
                  <a:cubicBezTo>
                    <a:pt x="369" y="1"/>
                    <a:pt x="369" y="1"/>
                    <a:pt x="369" y="1"/>
                  </a:cubicBezTo>
                  <a:cubicBezTo>
                    <a:pt x="369" y="0"/>
                    <a:pt x="369" y="0"/>
                    <a:pt x="369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71"/>
            <p:cNvSpPr/>
            <p:nvPr/>
          </p:nvSpPr>
          <p:spPr>
            <a:xfrm>
              <a:off x="9993670" y="1183996"/>
              <a:ext cx="0" cy="1363"/>
            </a:xfrm>
            <a:custGeom>
              <a:rect b="b" l="l" r="r" t="t"/>
              <a:pathLst>
                <a:path extrusionOk="0" h="1" w="120000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71"/>
            <p:cNvSpPr/>
            <p:nvPr/>
          </p:nvSpPr>
          <p:spPr>
            <a:xfrm>
              <a:off x="10685927" y="1451056"/>
              <a:ext cx="0" cy="2725"/>
            </a:xfrm>
            <a:custGeom>
              <a:rect b="b" l="l" r="r" t="t"/>
              <a:pathLst>
                <a:path extrusionOk="0" h="3" w="120000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</a:path>
              </a:pathLst>
            </a:cu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71"/>
            <p:cNvSpPr/>
            <p:nvPr/>
          </p:nvSpPr>
          <p:spPr>
            <a:xfrm>
              <a:off x="10049541" y="1156745"/>
              <a:ext cx="580515" cy="303849"/>
            </a:xfrm>
            <a:custGeom>
              <a:rect b="b" l="l" r="r" t="t"/>
              <a:pathLst>
                <a:path extrusionOk="0" h="263" w="503">
                  <a:moveTo>
                    <a:pt x="44" y="263"/>
                  </a:moveTo>
                  <a:cubicBezTo>
                    <a:pt x="20" y="263"/>
                    <a:pt x="0" y="243"/>
                    <a:pt x="0" y="219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46"/>
                    <a:pt x="50" y="0"/>
                    <a:pt x="108" y="4"/>
                  </a:cubicBezTo>
                  <a:cubicBezTo>
                    <a:pt x="149" y="7"/>
                    <a:pt x="198" y="9"/>
                    <a:pt x="252" y="9"/>
                  </a:cubicBezTo>
                  <a:cubicBezTo>
                    <a:pt x="305" y="9"/>
                    <a:pt x="355" y="7"/>
                    <a:pt x="395" y="4"/>
                  </a:cubicBezTo>
                  <a:cubicBezTo>
                    <a:pt x="454" y="0"/>
                    <a:pt x="503" y="46"/>
                    <a:pt x="503" y="105"/>
                  </a:cubicBezTo>
                  <a:cubicBezTo>
                    <a:pt x="503" y="219"/>
                    <a:pt x="503" y="219"/>
                    <a:pt x="503" y="219"/>
                  </a:cubicBezTo>
                  <a:cubicBezTo>
                    <a:pt x="503" y="243"/>
                    <a:pt x="484" y="263"/>
                    <a:pt x="459" y="263"/>
                  </a:cubicBezTo>
                  <a:lnTo>
                    <a:pt x="44" y="2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71"/>
            <p:cNvSpPr/>
            <p:nvPr/>
          </p:nvSpPr>
          <p:spPr>
            <a:xfrm>
              <a:off x="10138117" y="1246674"/>
              <a:ext cx="87300" cy="145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71"/>
            <p:cNvSpPr/>
            <p:nvPr/>
          </p:nvSpPr>
          <p:spPr>
            <a:xfrm>
              <a:off x="10448815" y="1246674"/>
              <a:ext cx="87300" cy="1458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71"/>
            <p:cNvSpPr/>
            <p:nvPr/>
          </p:nvSpPr>
          <p:spPr>
            <a:xfrm>
              <a:off x="10576910" y="1030029"/>
              <a:ext cx="19078" cy="12263"/>
            </a:xfrm>
            <a:custGeom>
              <a:rect b="b" l="l" r="r" t="t"/>
              <a:pathLst>
                <a:path extrusionOk="0" h="11" w="17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" y="3"/>
                    <a:pt x="12" y="7"/>
                    <a:pt x="17" y="11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2" y="7"/>
                    <a:pt x="6" y="3"/>
                    <a:pt x="0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71"/>
            <p:cNvSpPr/>
            <p:nvPr/>
          </p:nvSpPr>
          <p:spPr>
            <a:xfrm>
              <a:off x="10082246" y="1030029"/>
              <a:ext cx="513742" cy="55865"/>
            </a:xfrm>
            <a:custGeom>
              <a:rect b="b" l="l" r="r" t="t"/>
              <a:pathLst>
                <a:path extrusionOk="0" h="48" w="445">
                  <a:moveTo>
                    <a:pt x="17" y="0"/>
                  </a:moveTo>
                  <a:cubicBezTo>
                    <a:pt x="11" y="3"/>
                    <a:pt x="5" y="7"/>
                    <a:pt x="0" y="11"/>
                  </a:cubicBezTo>
                  <a:cubicBezTo>
                    <a:pt x="28" y="28"/>
                    <a:pt x="64" y="44"/>
                    <a:pt x="98" y="48"/>
                  </a:cubicBezTo>
                  <a:cubicBezTo>
                    <a:pt x="348" y="48"/>
                    <a:pt x="348" y="48"/>
                    <a:pt x="348" y="48"/>
                  </a:cubicBezTo>
                  <a:cubicBezTo>
                    <a:pt x="382" y="44"/>
                    <a:pt x="417" y="28"/>
                    <a:pt x="445" y="11"/>
                  </a:cubicBezTo>
                  <a:cubicBezTo>
                    <a:pt x="445" y="11"/>
                    <a:pt x="445" y="11"/>
                    <a:pt x="445" y="11"/>
                  </a:cubicBezTo>
                  <a:cubicBezTo>
                    <a:pt x="440" y="7"/>
                    <a:pt x="434" y="3"/>
                    <a:pt x="428" y="0"/>
                  </a:cubicBezTo>
                  <a:cubicBezTo>
                    <a:pt x="403" y="14"/>
                    <a:pt x="374" y="26"/>
                    <a:pt x="347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71" y="26"/>
                    <a:pt x="42" y="14"/>
                    <a:pt x="17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71"/>
            <p:cNvSpPr/>
            <p:nvPr/>
          </p:nvSpPr>
          <p:spPr>
            <a:xfrm>
              <a:off x="10219880" y="1566874"/>
              <a:ext cx="239837" cy="49052"/>
            </a:xfrm>
            <a:custGeom>
              <a:rect b="b" l="l" r="r" t="t"/>
              <a:pathLst>
                <a:path extrusionOk="0" h="42" w="208">
                  <a:moveTo>
                    <a:pt x="187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32"/>
                    <a:pt x="9" y="42"/>
                    <a:pt x="20" y="42"/>
                  </a:cubicBezTo>
                  <a:cubicBezTo>
                    <a:pt x="187" y="42"/>
                    <a:pt x="187" y="42"/>
                    <a:pt x="187" y="42"/>
                  </a:cubicBezTo>
                  <a:cubicBezTo>
                    <a:pt x="198" y="42"/>
                    <a:pt x="208" y="32"/>
                    <a:pt x="208" y="21"/>
                  </a:cubicBezTo>
                  <a:cubicBezTo>
                    <a:pt x="208" y="9"/>
                    <a:pt x="198" y="0"/>
                    <a:pt x="187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71"/>
            <p:cNvSpPr/>
            <p:nvPr/>
          </p:nvSpPr>
          <p:spPr>
            <a:xfrm>
              <a:off x="9702050" y="1844834"/>
              <a:ext cx="1275496" cy="476893"/>
            </a:xfrm>
            <a:custGeom>
              <a:rect b="b" l="l" r="r" t="t"/>
              <a:pathLst>
                <a:path extrusionOk="0" h="413" w="1105">
                  <a:moveTo>
                    <a:pt x="368" y="0"/>
                  </a:moveTo>
                  <a:cubicBezTo>
                    <a:pt x="226" y="8"/>
                    <a:pt x="109" y="34"/>
                    <a:pt x="47" y="80"/>
                  </a:cubicBezTo>
                  <a:cubicBezTo>
                    <a:pt x="14" y="104"/>
                    <a:pt x="0" y="147"/>
                    <a:pt x="13" y="186"/>
                  </a:cubicBezTo>
                  <a:cubicBezTo>
                    <a:pt x="25" y="226"/>
                    <a:pt x="25" y="226"/>
                    <a:pt x="25" y="226"/>
                  </a:cubicBezTo>
                  <a:cubicBezTo>
                    <a:pt x="61" y="167"/>
                    <a:pt x="92" y="136"/>
                    <a:pt x="95" y="133"/>
                  </a:cubicBezTo>
                  <a:cubicBezTo>
                    <a:pt x="150" y="191"/>
                    <a:pt x="150" y="191"/>
                    <a:pt x="150" y="191"/>
                  </a:cubicBezTo>
                  <a:cubicBezTo>
                    <a:pt x="149" y="192"/>
                    <a:pt x="101" y="239"/>
                    <a:pt x="58" y="333"/>
                  </a:cubicBezTo>
                  <a:cubicBezTo>
                    <a:pt x="65" y="356"/>
                    <a:pt x="65" y="356"/>
                    <a:pt x="65" y="356"/>
                  </a:cubicBezTo>
                  <a:cubicBezTo>
                    <a:pt x="76" y="390"/>
                    <a:pt x="107" y="413"/>
                    <a:pt x="143" y="413"/>
                  </a:cubicBezTo>
                  <a:cubicBezTo>
                    <a:pt x="220" y="413"/>
                    <a:pt x="220" y="413"/>
                    <a:pt x="220" y="413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219" y="205"/>
                    <a:pt x="219" y="205"/>
                    <a:pt x="219" y="205"/>
                  </a:cubicBezTo>
                  <a:cubicBezTo>
                    <a:pt x="219" y="93"/>
                    <a:pt x="219" y="93"/>
                    <a:pt x="219" y="93"/>
                  </a:cubicBezTo>
                  <a:cubicBezTo>
                    <a:pt x="219" y="82"/>
                    <a:pt x="228" y="74"/>
                    <a:pt x="238" y="74"/>
                  </a:cubicBezTo>
                  <a:cubicBezTo>
                    <a:pt x="858" y="74"/>
                    <a:pt x="858" y="74"/>
                    <a:pt x="858" y="74"/>
                  </a:cubicBezTo>
                  <a:cubicBezTo>
                    <a:pt x="868" y="74"/>
                    <a:pt x="877" y="82"/>
                    <a:pt x="877" y="93"/>
                  </a:cubicBezTo>
                  <a:cubicBezTo>
                    <a:pt x="877" y="205"/>
                    <a:pt x="877" y="205"/>
                    <a:pt x="877" y="205"/>
                  </a:cubicBezTo>
                  <a:cubicBezTo>
                    <a:pt x="916" y="205"/>
                    <a:pt x="916" y="205"/>
                    <a:pt x="916" y="205"/>
                  </a:cubicBezTo>
                  <a:cubicBezTo>
                    <a:pt x="886" y="413"/>
                    <a:pt x="886" y="413"/>
                    <a:pt x="886" y="413"/>
                  </a:cubicBezTo>
                  <a:cubicBezTo>
                    <a:pt x="963" y="413"/>
                    <a:pt x="963" y="413"/>
                    <a:pt x="963" y="413"/>
                  </a:cubicBezTo>
                  <a:cubicBezTo>
                    <a:pt x="998" y="413"/>
                    <a:pt x="1030" y="390"/>
                    <a:pt x="1040" y="356"/>
                  </a:cubicBezTo>
                  <a:cubicBezTo>
                    <a:pt x="1049" y="326"/>
                    <a:pt x="1049" y="326"/>
                    <a:pt x="1049" y="326"/>
                  </a:cubicBezTo>
                  <a:cubicBezTo>
                    <a:pt x="1044" y="315"/>
                    <a:pt x="1039" y="305"/>
                    <a:pt x="1034" y="295"/>
                  </a:cubicBezTo>
                  <a:cubicBezTo>
                    <a:pt x="996" y="226"/>
                    <a:pt x="961" y="192"/>
                    <a:pt x="960" y="191"/>
                  </a:cubicBezTo>
                  <a:cubicBezTo>
                    <a:pt x="1015" y="133"/>
                    <a:pt x="1015" y="133"/>
                    <a:pt x="1015" y="133"/>
                  </a:cubicBezTo>
                  <a:cubicBezTo>
                    <a:pt x="1018" y="136"/>
                    <a:pt x="1048" y="165"/>
                    <a:pt x="1082" y="220"/>
                  </a:cubicBezTo>
                  <a:cubicBezTo>
                    <a:pt x="1093" y="186"/>
                    <a:pt x="1093" y="186"/>
                    <a:pt x="1093" y="186"/>
                  </a:cubicBezTo>
                  <a:cubicBezTo>
                    <a:pt x="1105" y="147"/>
                    <a:pt x="1091" y="104"/>
                    <a:pt x="1058" y="80"/>
                  </a:cubicBezTo>
                  <a:cubicBezTo>
                    <a:pt x="997" y="34"/>
                    <a:pt x="879" y="9"/>
                    <a:pt x="737" y="0"/>
                  </a:cubicBezTo>
                  <a:cubicBezTo>
                    <a:pt x="737" y="38"/>
                    <a:pt x="737" y="38"/>
                    <a:pt x="737" y="38"/>
                  </a:cubicBezTo>
                  <a:cubicBezTo>
                    <a:pt x="368" y="38"/>
                    <a:pt x="368" y="38"/>
                    <a:pt x="368" y="38"/>
                  </a:cubicBezTo>
                  <a:cubicBezTo>
                    <a:pt x="368" y="0"/>
                    <a:pt x="368" y="0"/>
                    <a:pt x="368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71"/>
            <p:cNvSpPr/>
            <p:nvPr/>
          </p:nvSpPr>
          <p:spPr>
            <a:xfrm>
              <a:off x="10809933" y="1998802"/>
              <a:ext cx="141722" cy="223458"/>
            </a:xfrm>
            <a:custGeom>
              <a:rect b="b" l="l" r="r" t="t"/>
              <a:pathLst>
                <a:path extrusionOk="0" h="193" w="122">
                  <a:moveTo>
                    <a:pt x="55" y="0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" y="59"/>
                    <a:pt x="36" y="93"/>
                    <a:pt x="74" y="162"/>
                  </a:cubicBezTo>
                  <a:cubicBezTo>
                    <a:pt x="79" y="172"/>
                    <a:pt x="84" y="182"/>
                    <a:pt x="89" y="193"/>
                  </a:cubicBezTo>
                  <a:cubicBezTo>
                    <a:pt x="122" y="87"/>
                    <a:pt x="122" y="87"/>
                    <a:pt x="122" y="87"/>
                  </a:cubicBezTo>
                  <a:cubicBezTo>
                    <a:pt x="88" y="32"/>
                    <a:pt x="58" y="3"/>
                    <a:pt x="55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71"/>
            <p:cNvSpPr/>
            <p:nvPr/>
          </p:nvSpPr>
          <p:spPr>
            <a:xfrm>
              <a:off x="9730667" y="1998802"/>
              <a:ext cx="144447" cy="231633"/>
            </a:xfrm>
            <a:custGeom>
              <a:rect b="b" l="l" r="r" t="t"/>
              <a:pathLst>
                <a:path extrusionOk="0" h="200" w="125">
                  <a:moveTo>
                    <a:pt x="70" y="0"/>
                  </a:moveTo>
                  <a:cubicBezTo>
                    <a:pt x="67" y="3"/>
                    <a:pt x="36" y="34"/>
                    <a:pt x="0" y="93"/>
                  </a:cubicBezTo>
                  <a:cubicBezTo>
                    <a:pt x="33" y="200"/>
                    <a:pt x="33" y="200"/>
                    <a:pt x="33" y="200"/>
                  </a:cubicBezTo>
                  <a:cubicBezTo>
                    <a:pt x="76" y="106"/>
                    <a:pt x="124" y="59"/>
                    <a:pt x="125" y="58"/>
                  </a:cubicBezTo>
                  <a:cubicBezTo>
                    <a:pt x="70" y="0"/>
                    <a:pt x="70" y="0"/>
                    <a:pt x="70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71"/>
            <p:cNvSpPr/>
            <p:nvPr/>
          </p:nvSpPr>
          <p:spPr>
            <a:xfrm>
              <a:off x="9920084" y="2081918"/>
              <a:ext cx="839431" cy="239809"/>
            </a:xfrm>
            <a:custGeom>
              <a:rect b="b" l="l" r="r" t="t"/>
              <a:pathLst>
                <a:path extrusionOk="0" h="208" w="727">
                  <a:moveTo>
                    <a:pt x="727" y="0"/>
                  </a:moveTo>
                  <a:cubicBezTo>
                    <a:pt x="688" y="0"/>
                    <a:pt x="688" y="0"/>
                    <a:pt x="688" y="0"/>
                  </a:cubicBezTo>
                  <a:cubicBezTo>
                    <a:pt x="688" y="7"/>
                    <a:pt x="688" y="7"/>
                    <a:pt x="688" y="7"/>
                  </a:cubicBezTo>
                  <a:cubicBezTo>
                    <a:pt x="688" y="18"/>
                    <a:pt x="679" y="26"/>
                    <a:pt x="669" y="26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39" y="26"/>
                    <a:pt x="30" y="18"/>
                    <a:pt x="30" y="7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" y="208"/>
                    <a:pt x="31" y="208"/>
                    <a:pt x="31" y="208"/>
                  </a:cubicBezTo>
                  <a:cubicBezTo>
                    <a:pt x="157" y="208"/>
                    <a:pt x="157" y="208"/>
                    <a:pt x="157" y="208"/>
                  </a:cubicBezTo>
                  <a:cubicBezTo>
                    <a:pt x="182" y="208"/>
                    <a:pt x="205" y="197"/>
                    <a:pt x="221" y="178"/>
                  </a:cubicBezTo>
                  <a:cubicBezTo>
                    <a:pt x="280" y="105"/>
                    <a:pt x="280" y="105"/>
                    <a:pt x="280" y="105"/>
                  </a:cubicBezTo>
                  <a:cubicBezTo>
                    <a:pt x="290" y="92"/>
                    <a:pt x="306" y="85"/>
                    <a:pt x="322" y="85"/>
                  </a:cubicBezTo>
                  <a:cubicBezTo>
                    <a:pt x="336" y="85"/>
                    <a:pt x="336" y="85"/>
                    <a:pt x="336" y="85"/>
                  </a:cubicBezTo>
                  <a:cubicBezTo>
                    <a:pt x="391" y="85"/>
                    <a:pt x="391" y="85"/>
                    <a:pt x="391" y="85"/>
                  </a:cubicBezTo>
                  <a:cubicBezTo>
                    <a:pt x="405" y="85"/>
                    <a:pt x="405" y="85"/>
                    <a:pt x="405" y="85"/>
                  </a:cubicBezTo>
                  <a:cubicBezTo>
                    <a:pt x="422" y="85"/>
                    <a:pt x="437" y="92"/>
                    <a:pt x="448" y="105"/>
                  </a:cubicBezTo>
                  <a:cubicBezTo>
                    <a:pt x="507" y="178"/>
                    <a:pt x="507" y="178"/>
                    <a:pt x="507" y="178"/>
                  </a:cubicBezTo>
                  <a:cubicBezTo>
                    <a:pt x="522" y="197"/>
                    <a:pt x="545" y="208"/>
                    <a:pt x="570" y="208"/>
                  </a:cubicBezTo>
                  <a:cubicBezTo>
                    <a:pt x="697" y="208"/>
                    <a:pt x="697" y="208"/>
                    <a:pt x="697" y="208"/>
                  </a:cubicBezTo>
                  <a:cubicBezTo>
                    <a:pt x="727" y="0"/>
                    <a:pt x="727" y="0"/>
                    <a:pt x="727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71"/>
            <p:cNvSpPr/>
            <p:nvPr/>
          </p:nvSpPr>
          <p:spPr>
            <a:xfrm>
              <a:off x="10127216" y="1842109"/>
              <a:ext cx="425165" cy="47690"/>
            </a:xfrm>
            <a:custGeom>
              <a:rect b="b" l="l" r="r" t="t"/>
              <a:pathLst>
                <a:path extrusionOk="0" h="41" w="369">
                  <a:moveTo>
                    <a:pt x="261" y="0"/>
                  </a:moveTo>
                  <a:cubicBezTo>
                    <a:pt x="235" y="0"/>
                    <a:pt x="209" y="1"/>
                    <a:pt x="182" y="2"/>
                  </a:cubicBezTo>
                  <a:cubicBezTo>
                    <a:pt x="155" y="1"/>
                    <a:pt x="129" y="0"/>
                    <a:pt x="104" y="0"/>
                  </a:cubicBezTo>
                  <a:cubicBezTo>
                    <a:pt x="68" y="0"/>
                    <a:pt x="34" y="1"/>
                    <a:pt x="0" y="3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69" y="41"/>
                    <a:pt x="369" y="41"/>
                    <a:pt x="369" y="41"/>
                  </a:cubicBezTo>
                  <a:cubicBezTo>
                    <a:pt x="369" y="3"/>
                    <a:pt x="369" y="3"/>
                    <a:pt x="369" y="3"/>
                  </a:cubicBezTo>
                  <a:cubicBezTo>
                    <a:pt x="334" y="1"/>
                    <a:pt x="298" y="0"/>
                    <a:pt x="261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71"/>
            <p:cNvSpPr/>
            <p:nvPr/>
          </p:nvSpPr>
          <p:spPr>
            <a:xfrm>
              <a:off x="9954151" y="1930674"/>
              <a:ext cx="760391" cy="181220"/>
            </a:xfrm>
            <a:custGeom>
              <a:rect b="b" l="l" r="r" t="t"/>
              <a:pathLst>
                <a:path extrusionOk="0" h="157" w="658">
                  <a:moveTo>
                    <a:pt x="63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" y="0"/>
                    <a:pt x="0" y="8"/>
                    <a:pt x="0" y="19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49"/>
                    <a:pt x="9" y="157"/>
                    <a:pt x="19" y="157"/>
                  </a:cubicBezTo>
                  <a:cubicBezTo>
                    <a:pt x="639" y="157"/>
                    <a:pt x="639" y="157"/>
                    <a:pt x="639" y="157"/>
                  </a:cubicBezTo>
                  <a:cubicBezTo>
                    <a:pt x="649" y="157"/>
                    <a:pt x="658" y="149"/>
                    <a:pt x="658" y="138"/>
                  </a:cubicBezTo>
                  <a:cubicBezTo>
                    <a:pt x="658" y="19"/>
                    <a:pt x="658" y="19"/>
                    <a:pt x="658" y="19"/>
                  </a:cubicBezTo>
                  <a:cubicBezTo>
                    <a:pt x="658" y="8"/>
                    <a:pt x="649" y="0"/>
                    <a:pt x="639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71"/>
            <p:cNvSpPr/>
            <p:nvPr/>
          </p:nvSpPr>
          <p:spPr>
            <a:xfrm>
              <a:off x="10004572" y="1979726"/>
              <a:ext cx="659552" cy="84478"/>
            </a:xfrm>
            <a:custGeom>
              <a:rect b="b" l="l" r="r" t="t"/>
              <a:pathLst>
                <a:path extrusionOk="0" h="73" w="572">
                  <a:moveTo>
                    <a:pt x="57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3"/>
                    <a:pt x="1" y="73"/>
                  </a:cubicBezTo>
                  <a:cubicBezTo>
                    <a:pt x="571" y="73"/>
                    <a:pt x="571" y="73"/>
                    <a:pt x="571" y="73"/>
                  </a:cubicBezTo>
                  <a:cubicBezTo>
                    <a:pt x="572" y="73"/>
                    <a:pt x="572" y="72"/>
                    <a:pt x="572" y="72"/>
                  </a:cubicBezTo>
                  <a:cubicBezTo>
                    <a:pt x="572" y="1"/>
                    <a:pt x="572" y="1"/>
                    <a:pt x="572" y="1"/>
                  </a:cubicBezTo>
                  <a:cubicBezTo>
                    <a:pt x="572" y="1"/>
                    <a:pt x="572" y="0"/>
                    <a:pt x="57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71"/>
            <p:cNvSpPr/>
            <p:nvPr/>
          </p:nvSpPr>
          <p:spPr>
            <a:xfrm>
              <a:off x="9556240" y="2535647"/>
              <a:ext cx="215308" cy="438741"/>
            </a:xfrm>
            <a:custGeom>
              <a:rect b="b" l="l" r="r" t="t"/>
              <a:pathLst>
                <a:path extrusionOk="0" h="380" w="186">
                  <a:moveTo>
                    <a:pt x="29" y="0"/>
                  </a:moveTo>
                  <a:cubicBezTo>
                    <a:pt x="15" y="0"/>
                    <a:pt x="4" y="11"/>
                    <a:pt x="3" y="25"/>
                  </a:cubicBezTo>
                  <a:cubicBezTo>
                    <a:pt x="0" y="138"/>
                    <a:pt x="15" y="257"/>
                    <a:pt x="47" y="380"/>
                  </a:cubicBezTo>
                  <a:cubicBezTo>
                    <a:pt x="78" y="350"/>
                    <a:pt x="119" y="333"/>
                    <a:pt x="161" y="333"/>
                  </a:cubicBezTo>
                  <a:cubicBezTo>
                    <a:pt x="169" y="333"/>
                    <a:pt x="177" y="333"/>
                    <a:pt x="186" y="335"/>
                  </a:cubicBezTo>
                  <a:cubicBezTo>
                    <a:pt x="158" y="229"/>
                    <a:pt x="146" y="127"/>
                    <a:pt x="148" y="32"/>
                  </a:cubicBezTo>
                  <a:cubicBezTo>
                    <a:pt x="149" y="18"/>
                    <a:pt x="138" y="7"/>
                    <a:pt x="124" y="6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7" y="8"/>
                    <a:pt x="117" y="11"/>
                    <a:pt x="117" y="14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8" y="6"/>
                    <a:pt x="38" y="4"/>
                    <a:pt x="38" y="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0" y="0"/>
                    <a:pt x="30" y="0"/>
                    <a:pt x="29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71"/>
            <p:cNvSpPr/>
            <p:nvPr/>
          </p:nvSpPr>
          <p:spPr>
            <a:xfrm>
              <a:off x="9533074" y="2922612"/>
              <a:ext cx="348854" cy="348813"/>
            </a:xfrm>
            <a:custGeom>
              <a:rect b="b" l="l" r="r" t="t"/>
              <a:pathLst>
                <a:path extrusionOk="0" h="302" w="302">
                  <a:moveTo>
                    <a:pt x="206" y="0"/>
                  </a:moveTo>
                  <a:cubicBezTo>
                    <a:pt x="208" y="10"/>
                    <a:pt x="211" y="20"/>
                    <a:pt x="214" y="30"/>
                  </a:cubicBezTo>
                  <a:cubicBezTo>
                    <a:pt x="74" y="70"/>
                    <a:pt x="74" y="70"/>
                    <a:pt x="74" y="70"/>
                  </a:cubicBezTo>
                  <a:cubicBezTo>
                    <a:pt x="72" y="61"/>
                    <a:pt x="69" y="53"/>
                    <a:pt x="67" y="45"/>
                  </a:cubicBezTo>
                  <a:cubicBezTo>
                    <a:pt x="49" y="62"/>
                    <a:pt x="34" y="84"/>
                    <a:pt x="24" y="108"/>
                  </a:cubicBezTo>
                  <a:cubicBezTo>
                    <a:pt x="0" y="168"/>
                    <a:pt x="12" y="233"/>
                    <a:pt x="49" y="279"/>
                  </a:cubicBezTo>
                  <a:cubicBezTo>
                    <a:pt x="62" y="295"/>
                    <a:pt x="80" y="302"/>
                    <a:pt x="97" y="302"/>
                  </a:cubicBezTo>
                  <a:cubicBezTo>
                    <a:pt x="122" y="302"/>
                    <a:pt x="147" y="287"/>
                    <a:pt x="156" y="259"/>
                  </a:cubicBezTo>
                  <a:cubicBezTo>
                    <a:pt x="159" y="250"/>
                    <a:pt x="160" y="239"/>
                    <a:pt x="158" y="230"/>
                  </a:cubicBezTo>
                  <a:cubicBezTo>
                    <a:pt x="157" y="220"/>
                    <a:pt x="153" y="211"/>
                    <a:pt x="146" y="203"/>
                  </a:cubicBezTo>
                  <a:cubicBezTo>
                    <a:pt x="136" y="190"/>
                    <a:pt x="132" y="172"/>
                    <a:pt x="138" y="156"/>
                  </a:cubicBezTo>
                  <a:cubicBezTo>
                    <a:pt x="145" y="136"/>
                    <a:pt x="164" y="123"/>
                    <a:pt x="185" y="123"/>
                  </a:cubicBezTo>
                  <a:cubicBezTo>
                    <a:pt x="189" y="123"/>
                    <a:pt x="193" y="123"/>
                    <a:pt x="198" y="125"/>
                  </a:cubicBezTo>
                  <a:cubicBezTo>
                    <a:pt x="216" y="130"/>
                    <a:pt x="229" y="145"/>
                    <a:pt x="232" y="163"/>
                  </a:cubicBezTo>
                  <a:cubicBezTo>
                    <a:pt x="235" y="180"/>
                    <a:pt x="245" y="195"/>
                    <a:pt x="259" y="203"/>
                  </a:cubicBezTo>
                  <a:cubicBezTo>
                    <a:pt x="263" y="205"/>
                    <a:pt x="263" y="205"/>
                    <a:pt x="263" y="205"/>
                  </a:cubicBezTo>
                  <a:cubicBezTo>
                    <a:pt x="273" y="211"/>
                    <a:pt x="282" y="213"/>
                    <a:pt x="292" y="213"/>
                  </a:cubicBezTo>
                  <a:cubicBezTo>
                    <a:pt x="295" y="213"/>
                    <a:pt x="298" y="213"/>
                    <a:pt x="302" y="212"/>
                  </a:cubicBezTo>
                  <a:cubicBezTo>
                    <a:pt x="302" y="48"/>
                    <a:pt x="302" y="48"/>
                    <a:pt x="302" y="48"/>
                  </a:cubicBezTo>
                  <a:cubicBezTo>
                    <a:pt x="283" y="30"/>
                    <a:pt x="258" y="15"/>
                    <a:pt x="225" y="4"/>
                  </a:cubicBezTo>
                  <a:cubicBezTo>
                    <a:pt x="218" y="2"/>
                    <a:pt x="212" y="1"/>
                    <a:pt x="20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7" name="Google Shape;857;p71"/>
            <p:cNvSpPr/>
            <p:nvPr/>
          </p:nvSpPr>
          <p:spPr>
            <a:xfrm>
              <a:off x="9610748" y="2919887"/>
              <a:ext cx="168976" cy="83116"/>
            </a:xfrm>
            <a:custGeom>
              <a:rect b="b" l="l" r="r" t="t"/>
              <a:pathLst>
                <a:path extrusionOk="0" h="72" w="147">
                  <a:moveTo>
                    <a:pt x="114" y="0"/>
                  </a:moveTo>
                  <a:cubicBezTo>
                    <a:pt x="72" y="0"/>
                    <a:pt x="31" y="17"/>
                    <a:pt x="0" y="47"/>
                  </a:cubicBezTo>
                  <a:cubicBezTo>
                    <a:pt x="2" y="55"/>
                    <a:pt x="5" y="63"/>
                    <a:pt x="7" y="72"/>
                  </a:cubicBezTo>
                  <a:cubicBezTo>
                    <a:pt x="147" y="32"/>
                    <a:pt x="147" y="32"/>
                    <a:pt x="147" y="32"/>
                  </a:cubicBezTo>
                  <a:cubicBezTo>
                    <a:pt x="144" y="22"/>
                    <a:pt x="141" y="12"/>
                    <a:pt x="139" y="2"/>
                  </a:cubicBezTo>
                  <a:cubicBezTo>
                    <a:pt x="130" y="0"/>
                    <a:pt x="122" y="0"/>
                    <a:pt x="114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11_1">
    <p:spTree>
      <p:nvGrpSpPr>
        <p:cNvPr id="858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72"/>
          <p:cNvSpPr/>
          <p:nvPr/>
        </p:nvSpPr>
        <p:spPr>
          <a:xfrm rot="-5400000">
            <a:off x="4054650" y="41550"/>
            <a:ext cx="10473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60" name="Google Shape;860;p72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61" name="Google Shape;861;p72"/>
          <p:cNvSpPr txBox="1"/>
          <p:nvPr>
            <p:ph idx="1" type="subTitle"/>
          </p:nvPr>
        </p:nvSpPr>
        <p:spPr>
          <a:xfrm>
            <a:off x="713225" y="1017725"/>
            <a:ext cx="6307800" cy="31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2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2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sz="2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2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2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sz="2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sz="2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sz="2800"/>
            </a:lvl9pPr>
          </a:lstStyle>
          <a:p/>
        </p:txBody>
      </p:sp>
      <p:sp>
        <p:nvSpPr>
          <p:cNvPr id="862" name="Google Shape;862;p72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863" name="Google Shape;863;p72"/>
          <p:cNvGrpSpPr/>
          <p:nvPr/>
        </p:nvGrpSpPr>
        <p:grpSpPr>
          <a:xfrm>
            <a:off x="3916600" y="-2202782"/>
            <a:ext cx="6577293" cy="8462935"/>
            <a:chOff x="3916600" y="-2241257"/>
            <a:chExt cx="6577293" cy="8462935"/>
          </a:xfrm>
        </p:grpSpPr>
        <p:grpSp>
          <p:nvGrpSpPr>
            <p:cNvPr id="864" name="Google Shape;864;p72"/>
            <p:cNvGrpSpPr/>
            <p:nvPr/>
          </p:nvGrpSpPr>
          <p:grpSpPr>
            <a:xfrm flipH="1" rot="-7295617">
              <a:off x="5960676" y="-664810"/>
              <a:ext cx="4825520" cy="2010914"/>
              <a:chOff x="-145301" y="1974945"/>
              <a:chExt cx="4825437" cy="2010880"/>
            </a:xfrm>
          </p:grpSpPr>
          <p:sp>
            <p:nvSpPr>
              <p:cNvPr id="865" name="Google Shape;865;p72"/>
              <p:cNvSpPr/>
              <p:nvPr/>
            </p:nvSpPr>
            <p:spPr>
              <a:xfrm>
                <a:off x="1718564" y="2524365"/>
                <a:ext cx="487950" cy="249850"/>
              </a:xfrm>
              <a:custGeom>
                <a:rect b="b" l="l" r="r" t="t"/>
                <a:pathLst>
                  <a:path extrusionOk="0" h="9994" w="19518">
                    <a:moveTo>
                      <a:pt x="0" y="0"/>
                    </a:moveTo>
                    <a:lnTo>
                      <a:pt x="19518" y="99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66" name="Google Shape;866;p72"/>
              <p:cNvSpPr/>
              <p:nvPr/>
            </p:nvSpPr>
            <p:spPr>
              <a:xfrm>
                <a:off x="2501171" y="2992334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67" name="Google Shape;867;p72"/>
              <p:cNvSpPr/>
              <p:nvPr/>
            </p:nvSpPr>
            <p:spPr>
              <a:xfrm>
                <a:off x="3137084" y="1974945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68" name="Google Shape;868;p72"/>
              <p:cNvSpPr/>
              <p:nvPr/>
            </p:nvSpPr>
            <p:spPr>
              <a:xfrm>
                <a:off x="1810348" y="3138996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69" name="Google Shape;869;p72"/>
              <p:cNvSpPr/>
              <p:nvPr/>
            </p:nvSpPr>
            <p:spPr>
              <a:xfrm>
                <a:off x="3801758" y="2247796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0" name="Google Shape;870;p72"/>
              <p:cNvSpPr/>
              <p:nvPr/>
            </p:nvSpPr>
            <p:spPr>
              <a:xfrm rot="1155342">
                <a:off x="1971276" y="3552750"/>
                <a:ext cx="1238683" cy="235411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1" name="Google Shape;871;p72"/>
              <p:cNvSpPr/>
              <p:nvPr/>
            </p:nvSpPr>
            <p:spPr>
              <a:xfrm>
                <a:off x="2930289" y="2997794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2" name="Google Shape;872;p72"/>
              <p:cNvSpPr/>
              <p:nvPr/>
            </p:nvSpPr>
            <p:spPr>
              <a:xfrm>
                <a:off x="2912761" y="2739186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3" name="Google Shape;873;p72"/>
              <p:cNvSpPr/>
              <p:nvPr/>
            </p:nvSpPr>
            <p:spPr>
              <a:xfrm>
                <a:off x="-145301" y="2102903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874" name="Google Shape;874;p72"/>
            <p:cNvGrpSpPr/>
            <p:nvPr/>
          </p:nvGrpSpPr>
          <p:grpSpPr>
            <a:xfrm rot="5400000">
              <a:off x="5831698" y="2425602"/>
              <a:ext cx="1880979" cy="5711175"/>
              <a:chOff x="8249800" y="-839300"/>
              <a:chExt cx="1880979" cy="5711175"/>
            </a:xfrm>
          </p:grpSpPr>
          <p:sp>
            <p:nvSpPr>
              <p:cNvPr id="875" name="Google Shape;875;p72"/>
              <p:cNvSpPr/>
              <p:nvPr/>
            </p:nvSpPr>
            <p:spPr>
              <a:xfrm>
                <a:off x="8368650" y="2464400"/>
                <a:ext cx="1233550" cy="1519850"/>
              </a:xfrm>
              <a:custGeom>
                <a:rect b="b" l="l" r="r" t="t"/>
                <a:pathLst>
                  <a:path extrusionOk="0" h="60794" w="49342">
                    <a:moveTo>
                      <a:pt x="0" y="0"/>
                    </a:moveTo>
                    <a:lnTo>
                      <a:pt x="36851" y="21445"/>
                    </a:lnTo>
                    <a:lnTo>
                      <a:pt x="49342" y="46428"/>
                    </a:lnTo>
                    <a:lnTo>
                      <a:pt x="48093" y="607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6" name="Google Shape;876;p72"/>
              <p:cNvSpPr/>
              <p:nvPr/>
            </p:nvSpPr>
            <p:spPr>
              <a:xfrm>
                <a:off x="8377313" y="3029675"/>
                <a:ext cx="593375" cy="733900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7" name="Google Shape;877;p72"/>
              <p:cNvSpPr/>
              <p:nvPr/>
            </p:nvSpPr>
            <p:spPr>
              <a:xfrm>
                <a:off x="8647975" y="3705900"/>
                <a:ext cx="775525" cy="432000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8" name="Google Shape;878;p72"/>
              <p:cNvSpPr/>
              <p:nvPr/>
            </p:nvSpPr>
            <p:spPr>
              <a:xfrm>
                <a:off x="8377325" y="4346175"/>
                <a:ext cx="416400" cy="525700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879" name="Google Shape;879;p72"/>
              <p:cNvCxnSpPr/>
              <p:nvPr/>
            </p:nvCxnSpPr>
            <p:spPr>
              <a:xfrm flipH="1" rot="-5400000">
                <a:off x="8848150" y="1530375"/>
                <a:ext cx="457800" cy="686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880" name="Google Shape;880;p72"/>
              <p:cNvCxnSpPr/>
              <p:nvPr/>
            </p:nvCxnSpPr>
            <p:spPr>
              <a:xfrm>
                <a:off x="8654800" y="4080200"/>
                <a:ext cx="947400" cy="447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881" name="Google Shape;881;p72"/>
              <p:cNvSpPr/>
              <p:nvPr/>
            </p:nvSpPr>
            <p:spPr>
              <a:xfrm rot="417693">
                <a:off x="8647970" y="2041918"/>
                <a:ext cx="1431310" cy="936849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82" name="Google Shape;882;p72"/>
              <p:cNvSpPr/>
              <p:nvPr/>
            </p:nvSpPr>
            <p:spPr>
              <a:xfrm>
                <a:off x="8249800" y="-839300"/>
                <a:ext cx="265450" cy="1655150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83" name="Google Shape;883;p72"/>
              <p:cNvSpPr/>
              <p:nvPr/>
            </p:nvSpPr>
            <p:spPr>
              <a:xfrm>
                <a:off x="8525650" y="-818475"/>
                <a:ext cx="208200" cy="1426125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84" name="Google Shape;884;p72"/>
              <p:cNvSpPr/>
              <p:nvPr/>
            </p:nvSpPr>
            <p:spPr>
              <a:xfrm>
                <a:off x="8843150" y="-119725"/>
                <a:ext cx="385175" cy="1800925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76"/>
          <p:cNvSpPr txBox="1"/>
          <p:nvPr>
            <p:ph type="title"/>
          </p:nvPr>
        </p:nvSpPr>
        <p:spPr>
          <a:xfrm>
            <a:off x="2038800" y="1078800"/>
            <a:ext cx="4894500" cy="131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87" name="Google Shape;887;p76"/>
          <p:cNvSpPr txBox="1"/>
          <p:nvPr>
            <p:ph idx="2" type="title"/>
          </p:nvPr>
        </p:nvSpPr>
        <p:spPr>
          <a:xfrm>
            <a:off x="729688" y="1078800"/>
            <a:ext cx="1194000" cy="1106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888" name="Google Shape;888;p76"/>
          <p:cNvSpPr txBox="1"/>
          <p:nvPr>
            <p:ph idx="1" type="subTitle"/>
          </p:nvPr>
        </p:nvSpPr>
        <p:spPr>
          <a:xfrm>
            <a:off x="2038800" y="2310925"/>
            <a:ext cx="48945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89" name="Google Shape;889;p76"/>
          <p:cNvSpPr/>
          <p:nvPr/>
        </p:nvSpPr>
        <p:spPr>
          <a:xfrm>
            <a:off x="0" y="3441000"/>
            <a:ext cx="9153000" cy="172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890" name="Google Shape;890;p76"/>
          <p:cNvGrpSpPr/>
          <p:nvPr/>
        </p:nvGrpSpPr>
        <p:grpSpPr>
          <a:xfrm>
            <a:off x="4662584" y="-1036678"/>
            <a:ext cx="5359414" cy="8074125"/>
            <a:chOff x="4662584" y="-1036678"/>
            <a:chExt cx="5359414" cy="8074125"/>
          </a:xfrm>
        </p:grpSpPr>
        <p:grpSp>
          <p:nvGrpSpPr>
            <p:cNvPr id="891" name="Google Shape;891;p76"/>
            <p:cNvGrpSpPr/>
            <p:nvPr/>
          </p:nvGrpSpPr>
          <p:grpSpPr>
            <a:xfrm rot="9900040">
              <a:off x="4998787" y="3270583"/>
              <a:ext cx="4687008" cy="3215119"/>
              <a:chOff x="6761272" y="-192575"/>
              <a:chExt cx="4687148" cy="3215215"/>
            </a:xfrm>
          </p:grpSpPr>
          <p:sp>
            <p:nvSpPr>
              <p:cNvPr id="892" name="Google Shape;892;p76"/>
              <p:cNvSpPr/>
              <p:nvPr/>
            </p:nvSpPr>
            <p:spPr>
              <a:xfrm rot="1074569">
                <a:off x="6859733" y="1618947"/>
                <a:ext cx="593348" cy="733866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93" name="Google Shape;893;p76"/>
              <p:cNvSpPr/>
              <p:nvPr/>
            </p:nvSpPr>
            <p:spPr>
              <a:xfrm>
                <a:off x="6907259" y="1824241"/>
                <a:ext cx="775525" cy="432000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94" name="Google Shape;894;p76"/>
              <p:cNvSpPr/>
              <p:nvPr/>
            </p:nvSpPr>
            <p:spPr>
              <a:xfrm>
                <a:off x="9932173" y="1708729"/>
                <a:ext cx="416400" cy="525700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895" name="Google Shape;895;p76"/>
              <p:cNvCxnSpPr/>
              <p:nvPr/>
            </p:nvCxnSpPr>
            <p:spPr>
              <a:xfrm flipH="1" rot="899898">
                <a:off x="10719964" y="1443482"/>
                <a:ext cx="645697" cy="72458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896" name="Google Shape;896;p76"/>
              <p:cNvCxnSpPr/>
              <p:nvPr/>
            </p:nvCxnSpPr>
            <p:spPr>
              <a:xfrm rot="7193604">
                <a:off x="10269430" y="2276652"/>
                <a:ext cx="947455" cy="44753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897" name="Google Shape;897;p76"/>
              <p:cNvSpPr/>
              <p:nvPr/>
            </p:nvSpPr>
            <p:spPr>
              <a:xfrm rot="2827158">
                <a:off x="7099192" y="629642"/>
                <a:ext cx="1431404" cy="936911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98" name="Google Shape;898;p76"/>
              <p:cNvSpPr/>
              <p:nvPr/>
            </p:nvSpPr>
            <p:spPr>
              <a:xfrm>
                <a:off x="8275825" y="-192575"/>
                <a:ext cx="265450" cy="1655150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99" name="Google Shape;899;p76"/>
              <p:cNvSpPr/>
              <p:nvPr/>
            </p:nvSpPr>
            <p:spPr>
              <a:xfrm>
                <a:off x="8551675" y="-171750"/>
                <a:ext cx="208200" cy="1426125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00" name="Google Shape;900;p76"/>
              <p:cNvSpPr/>
              <p:nvPr/>
            </p:nvSpPr>
            <p:spPr>
              <a:xfrm>
                <a:off x="8843150" y="-119725"/>
                <a:ext cx="385175" cy="1800925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901" name="Google Shape;901;p76"/>
            <p:cNvGrpSpPr/>
            <p:nvPr/>
          </p:nvGrpSpPr>
          <p:grpSpPr>
            <a:xfrm>
              <a:off x="7048397" y="-1036678"/>
              <a:ext cx="2749944" cy="2870904"/>
              <a:chOff x="7048397" y="-1036678"/>
              <a:chExt cx="2749944" cy="2870904"/>
            </a:xfrm>
          </p:grpSpPr>
          <p:grpSp>
            <p:nvGrpSpPr>
              <p:cNvPr id="902" name="Google Shape;902;p76"/>
              <p:cNvGrpSpPr/>
              <p:nvPr/>
            </p:nvGrpSpPr>
            <p:grpSpPr>
              <a:xfrm rot="-7200044">
                <a:off x="7410357" y="-781383"/>
                <a:ext cx="1608265" cy="1764436"/>
                <a:chOff x="5022750" y="-478850"/>
                <a:chExt cx="1608300" cy="1764475"/>
              </a:xfrm>
            </p:grpSpPr>
            <p:sp>
              <p:nvSpPr>
                <p:cNvPr id="903" name="Google Shape;903;p76"/>
                <p:cNvSpPr/>
                <p:nvPr/>
              </p:nvSpPr>
              <p:spPr>
                <a:xfrm>
                  <a:off x="5022750" y="-192575"/>
                  <a:ext cx="655825" cy="1478200"/>
                </a:xfrm>
                <a:custGeom>
                  <a:rect b="b" l="l" r="r" t="t"/>
                  <a:pathLst>
                    <a:path extrusionOk="0" h="59128" w="26233">
                      <a:moveTo>
                        <a:pt x="0" y="0"/>
                      </a:moveTo>
                      <a:lnTo>
                        <a:pt x="21652" y="41223"/>
                      </a:lnTo>
                      <a:lnTo>
                        <a:pt x="20195" y="45595"/>
                      </a:lnTo>
                      <a:lnTo>
                        <a:pt x="26233" y="5912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04" name="Google Shape;904;p76"/>
                <p:cNvSpPr/>
                <p:nvPr/>
              </p:nvSpPr>
              <p:spPr>
                <a:xfrm>
                  <a:off x="5309025" y="-135325"/>
                  <a:ext cx="864000" cy="1306425"/>
                </a:xfrm>
                <a:custGeom>
                  <a:rect b="b" l="l" r="r" t="t"/>
                  <a:pathLst>
                    <a:path extrusionOk="0" h="52257" w="34560">
                      <a:moveTo>
                        <a:pt x="0" y="0"/>
                      </a:moveTo>
                      <a:lnTo>
                        <a:pt x="18529" y="36018"/>
                      </a:lnTo>
                      <a:lnTo>
                        <a:pt x="26649" y="38724"/>
                      </a:lnTo>
                      <a:lnTo>
                        <a:pt x="34560" y="5225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05" name="Google Shape;905;p76"/>
                <p:cNvSpPr/>
                <p:nvPr/>
              </p:nvSpPr>
              <p:spPr>
                <a:xfrm>
                  <a:off x="5735825" y="-171750"/>
                  <a:ext cx="301875" cy="832775"/>
                </a:xfrm>
                <a:custGeom>
                  <a:rect b="b" l="l" r="r" t="t"/>
                  <a:pathLst>
                    <a:path extrusionOk="0" h="33311" w="12075">
                      <a:moveTo>
                        <a:pt x="0" y="0"/>
                      </a:moveTo>
                      <a:lnTo>
                        <a:pt x="12075" y="20819"/>
                      </a:lnTo>
                      <a:lnTo>
                        <a:pt x="12075" y="33311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06" name="Google Shape;906;p76"/>
                <p:cNvSpPr/>
                <p:nvPr/>
              </p:nvSpPr>
              <p:spPr>
                <a:xfrm>
                  <a:off x="6037700" y="-182175"/>
                  <a:ext cx="295300" cy="1061800"/>
                </a:xfrm>
                <a:custGeom>
                  <a:rect b="b" l="l" r="r" t="t"/>
                  <a:pathLst>
                    <a:path extrusionOk="0" h="42472" w="11812">
                      <a:moveTo>
                        <a:pt x="0" y="0"/>
                      </a:moveTo>
                      <a:lnTo>
                        <a:pt x="11812" y="20459"/>
                      </a:lnTo>
                      <a:lnTo>
                        <a:pt x="11812" y="4247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907" name="Google Shape;907;p76"/>
                <p:cNvCxnSpPr/>
                <p:nvPr/>
              </p:nvCxnSpPr>
              <p:spPr>
                <a:xfrm>
                  <a:off x="6199050" y="-478850"/>
                  <a:ext cx="432000" cy="754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</p:grpSp>
          <p:grpSp>
            <p:nvGrpSpPr>
              <p:cNvPr id="908" name="Google Shape;908;p76"/>
              <p:cNvGrpSpPr/>
              <p:nvPr/>
            </p:nvGrpSpPr>
            <p:grpSpPr>
              <a:xfrm rot="9200409">
                <a:off x="8450591" y="446490"/>
                <a:ext cx="1140151" cy="1195496"/>
                <a:chOff x="366817" y="3912656"/>
                <a:chExt cx="1140134" cy="1195477"/>
              </a:xfrm>
            </p:grpSpPr>
            <p:sp>
              <p:nvSpPr>
                <p:cNvPr id="909" name="Google Shape;909;p76"/>
                <p:cNvSpPr/>
                <p:nvPr/>
              </p:nvSpPr>
              <p:spPr>
                <a:xfrm>
                  <a:off x="1042401" y="3912656"/>
                  <a:ext cx="464550" cy="569925"/>
                </a:xfrm>
                <a:custGeom>
                  <a:rect b="b" l="l" r="r" t="t"/>
                  <a:pathLst>
                    <a:path extrusionOk="0" h="22797" w="18582">
                      <a:moveTo>
                        <a:pt x="17957" y="0"/>
                      </a:moveTo>
                      <a:lnTo>
                        <a:pt x="0" y="13585"/>
                      </a:lnTo>
                      <a:lnTo>
                        <a:pt x="18582" y="2279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grpSp>
              <p:nvGrpSpPr>
                <p:cNvPr id="910" name="Google Shape;910;p76"/>
                <p:cNvGrpSpPr/>
                <p:nvPr/>
              </p:nvGrpSpPr>
              <p:grpSpPr>
                <a:xfrm>
                  <a:off x="366817" y="4587544"/>
                  <a:ext cx="583008" cy="520590"/>
                  <a:chOff x="366817" y="4587544"/>
                  <a:chExt cx="583008" cy="520590"/>
                </a:xfrm>
              </p:grpSpPr>
              <p:sp>
                <p:nvSpPr>
                  <p:cNvPr id="911" name="Google Shape;911;p76"/>
                  <p:cNvSpPr/>
                  <p:nvPr/>
                </p:nvSpPr>
                <p:spPr>
                  <a:xfrm rot="1968864">
                    <a:off x="395584" y="4746016"/>
                    <a:ext cx="487932" cy="249841"/>
                  </a:xfrm>
                  <a:custGeom>
                    <a:rect b="b" l="l" r="r" t="t"/>
                    <a:pathLst>
                      <a:path extrusionOk="0" h="9994" w="19518">
                        <a:moveTo>
                          <a:pt x="0" y="0"/>
                        </a:moveTo>
                        <a:lnTo>
                          <a:pt x="19518" y="9994"/>
                        </a:lnTo>
                      </a:path>
                    </a:pathLst>
                  </a:custGeom>
                  <a:noFill/>
                  <a:ln cap="flat" cmpd="sng" w="9525">
                    <a:solidFill>
                      <a:schemeClr val="accent2"/>
                    </a:solidFill>
                    <a:prstDash val="solid"/>
                    <a:round/>
                    <a:headEnd len="med" w="med" type="oval"/>
                    <a:tailEnd len="med" w="med" type="oval"/>
                  </a:ln>
                </p:spPr>
              </p:sp>
              <p:cxnSp>
                <p:nvCxnSpPr>
                  <p:cNvPr id="912" name="Google Shape;912;p76"/>
                  <p:cNvCxnSpPr/>
                  <p:nvPr/>
                </p:nvCxnSpPr>
                <p:spPr>
                  <a:xfrm flipH="1" rot="-8830125">
                    <a:off x="702579" y="4608002"/>
                    <a:ext cx="172087" cy="327952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2"/>
                    </a:solidFill>
                    <a:prstDash val="solid"/>
                    <a:round/>
                    <a:headEnd len="sm" w="sm" type="none"/>
                    <a:tailEnd len="med" w="med" type="oval"/>
                  </a:ln>
                </p:spPr>
              </p:cxnSp>
            </p:grpSp>
            <p:cxnSp>
              <p:nvCxnSpPr>
                <p:cNvPr id="913" name="Google Shape;913;p76"/>
                <p:cNvCxnSpPr/>
                <p:nvPr/>
              </p:nvCxnSpPr>
              <p:spPr>
                <a:xfrm flipH="1">
                  <a:off x="1057875" y="4516575"/>
                  <a:ext cx="281100" cy="5076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</p:grp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78"/>
          <p:cNvSpPr/>
          <p:nvPr/>
        </p:nvSpPr>
        <p:spPr>
          <a:xfrm>
            <a:off x="0" y="0"/>
            <a:ext cx="18726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17" name="Google Shape;917;p78"/>
          <p:cNvSpPr txBox="1"/>
          <p:nvPr>
            <p:ph type="title"/>
          </p:nvPr>
        </p:nvSpPr>
        <p:spPr>
          <a:xfrm>
            <a:off x="2998375" y="3317950"/>
            <a:ext cx="5432400" cy="5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918" name="Google Shape;918;p78"/>
          <p:cNvSpPr txBox="1"/>
          <p:nvPr>
            <p:ph idx="1" type="subTitle"/>
          </p:nvPr>
        </p:nvSpPr>
        <p:spPr>
          <a:xfrm>
            <a:off x="2998375" y="1098475"/>
            <a:ext cx="5432400" cy="218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919" name="Google Shape;919;p78"/>
          <p:cNvSpPr/>
          <p:nvPr/>
        </p:nvSpPr>
        <p:spPr>
          <a:xfrm>
            <a:off x="8430775" y="3797650"/>
            <a:ext cx="193500" cy="19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920" name="Google Shape;920;p78"/>
          <p:cNvGrpSpPr/>
          <p:nvPr/>
        </p:nvGrpSpPr>
        <p:grpSpPr>
          <a:xfrm>
            <a:off x="-1225382" y="-1044329"/>
            <a:ext cx="11092925" cy="7766626"/>
            <a:chOff x="-1225382" y="-1044329"/>
            <a:chExt cx="11092925" cy="7766626"/>
          </a:xfrm>
        </p:grpSpPr>
        <p:grpSp>
          <p:nvGrpSpPr>
            <p:cNvPr id="921" name="Google Shape;921;p78"/>
            <p:cNvGrpSpPr/>
            <p:nvPr/>
          </p:nvGrpSpPr>
          <p:grpSpPr>
            <a:xfrm rot="-2167228">
              <a:off x="7043995" y="4239283"/>
              <a:ext cx="2493108" cy="1934074"/>
              <a:chOff x="1492125" y="2531500"/>
              <a:chExt cx="2493045" cy="1934025"/>
            </a:xfrm>
          </p:grpSpPr>
          <p:grpSp>
            <p:nvGrpSpPr>
              <p:cNvPr id="922" name="Google Shape;922;p78"/>
              <p:cNvGrpSpPr/>
              <p:nvPr/>
            </p:nvGrpSpPr>
            <p:grpSpPr>
              <a:xfrm>
                <a:off x="2340575" y="2531500"/>
                <a:ext cx="487950" cy="452825"/>
                <a:chOff x="569950" y="4251125"/>
                <a:chExt cx="487950" cy="452825"/>
              </a:xfrm>
            </p:grpSpPr>
            <p:sp>
              <p:nvSpPr>
                <p:cNvPr id="923" name="Google Shape;923;p78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924" name="Google Shape;924;p78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925" name="Google Shape;925;p78"/>
              <p:cNvSpPr/>
              <p:nvPr/>
            </p:nvSpPr>
            <p:spPr>
              <a:xfrm>
                <a:off x="1492125" y="2629325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26" name="Google Shape;926;p78"/>
              <p:cNvSpPr/>
              <p:nvPr/>
            </p:nvSpPr>
            <p:spPr>
              <a:xfrm>
                <a:off x="1644250" y="3255875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27" name="Google Shape;927;p78"/>
              <p:cNvSpPr/>
              <p:nvPr/>
            </p:nvSpPr>
            <p:spPr>
              <a:xfrm>
                <a:off x="3330581" y="2866777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28" name="Google Shape;928;p78"/>
              <p:cNvSpPr/>
              <p:nvPr/>
            </p:nvSpPr>
            <p:spPr>
              <a:xfrm>
                <a:off x="3684570" y="3179693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29" name="Google Shape;929;p78"/>
              <p:cNvSpPr/>
              <p:nvPr/>
            </p:nvSpPr>
            <p:spPr>
              <a:xfrm>
                <a:off x="2284526" y="3370811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30" name="Google Shape;930;p78"/>
              <p:cNvSpPr/>
              <p:nvPr/>
            </p:nvSpPr>
            <p:spPr>
              <a:xfrm>
                <a:off x="2654675" y="3791900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31" name="Google Shape;931;p78"/>
              <p:cNvSpPr/>
              <p:nvPr/>
            </p:nvSpPr>
            <p:spPr>
              <a:xfrm>
                <a:off x="2078850" y="3954875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32" name="Google Shape;932;p78"/>
              <p:cNvSpPr/>
              <p:nvPr/>
            </p:nvSpPr>
            <p:spPr>
              <a:xfrm>
                <a:off x="1814450" y="4125075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933" name="Google Shape;933;p78"/>
            <p:cNvGrpSpPr/>
            <p:nvPr/>
          </p:nvGrpSpPr>
          <p:grpSpPr>
            <a:xfrm flipH="1" rot="247023">
              <a:off x="-1061821" y="-870074"/>
              <a:ext cx="5024535" cy="4736977"/>
              <a:chOff x="5159413" y="-1248130"/>
              <a:chExt cx="5024129" cy="4736594"/>
            </a:xfrm>
          </p:grpSpPr>
          <p:grpSp>
            <p:nvGrpSpPr>
              <p:cNvPr id="934" name="Google Shape;934;p78"/>
              <p:cNvGrpSpPr/>
              <p:nvPr/>
            </p:nvGrpSpPr>
            <p:grpSpPr>
              <a:xfrm>
                <a:off x="5159413" y="-1108055"/>
                <a:ext cx="1966180" cy="1790758"/>
                <a:chOff x="5020838" y="-1163530"/>
                <a:chExt cx="1966180" cy="1790758"/>
              </a:xfrm>
            </p:grpSpPr>
            <p:sp>
              <p:nvSpPr>
                <p:cNvPr id="935" name="Google Shape;935;p78"/>
                <p:cNvSpPr/>
                <p:nvPr/>
              </p:nvSpPr>
              <p:spPr>
                <a:xfrm>
                  <a:off x="6025847" y="-1163530"/>
                  <a:ext cx="655825" cy="1478200"/>
                </a:xfrm>
                <a:custGeom>
                  <a:rect b="b" l="l" r="r" t="t"/>
                  <a:pathLst>
                    <a:path extrusionOk="0" h="59128" w="26233">
                      <a:moveTo>
                        <a:pt x="0" y="0"/>
                      </a:moveTo>
                      <a:lnTo>
                        <a:pt x="21652" y="41223"/>
                      </a:lnTo>
                      <a:lnTo>
                        <a:pt x="20195" y="45595"/>
                      </a:lnTo>
                      <a:lnTo>
                        <a:pt x="26233" y="59128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36" name="Google Shape;936;p78"/>
                <p:cNvSpPr/>
                <p:nvPr/>
              </p:nvSpPr>
              <p:spPr>
                <a:xfrm>
                  <a:off x="5649376" y="-679197"/>
                  <a:ext cx="864000" cy="1306425"/>
                </a:xfrm>
                <a:custGeom>
                  <a:rect b="b" l="l" r="r" t="t"/>
                  <a:pathLst>
                    <a:path extrusionOk="0" h="52257" w="34560">
                      <a:moveTo>
                        <a:pt x="0" y="0"/>
                      </a:moveTo>
                      <a:lnTo>
                        <a:pt x="18529" y="36018"/>
                      </a:lnTo>
                      <a:lnTo>
                        <a:pt x="26649" y="38724"/>
                      </a:lnTo>
                      <a:lnTo>
                        <a:pt x="34560" y="5225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37" name="Google Shape;937;p78"/>
                <p:cNvSpPr/>
                <p:nvPr/>
              </p:nvSpPr>
              <p:spPr>
                <a:xfrm rot="-1355711">
                  <a:off x="5213477" y="-877907"/>
                  <a:ext cx="295286" cy="1061751"/>
                </a:xfrm>
                <a:custGeom>
                  <a:rect b="b" l="l" r="r" t="t"/>
                  <a:pathLst>
                    <a:path extrusionOk="0" h="42472" w="11812">
                      <a:moveTo>
                        <a:pt x="0" y="0"/>
                      </a:moveTo>
                      <a:lnTo>
                        <a:pt x="11812" y="20459"/>
                      </a:lnTo>
                      <a:lnTo>
                        <a:pt x="11812" y="42472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938" name="Google Shape;938;p78"/>
                <p:cNvCxnSpPr/>
                <p:nvPr/>
              </p:nvCxnSpPr>
              <p:spPr>
                <a:xfrm rot="247338">
                  <a:off x="6493035" y="-758439"/>
                  <a:ext cx="467409" cy="75615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</p:grpSp>
          <p:grpSp>
            <p:nvGrpSpPr>
              <p:cNvPr id="939" name="Google Shape;939;p78"/>
              <p:cNvGrpSpPr/>
              <p:nvPr/>
            </p:nvGrpSpPr>
            <p:grpSpPr>
              <a:xfrm rot="9900040">
                <a:off x="7594517" y="-1055553"/>
                <a:ext cx="2061043" cy="4351439"/>
                <a:chOff x="7055775" y="-1356623"/>
                <a:chExt cx="2061105" cy="4351569"/>
              </a:xfrm>
            </p:grpSpPr>
            <p:sp>
              <p:nvSpPr>
                <p:cNvPr id="940" name="Google Shape;940;p78"/>
                <p:cNvSpPr/>
                <p:nvPr/>
              </p:nvSpPr>
              <p:spPr>
                <a:xfrm>
                  <a:off x="7664474" y="1726707"/>
                  <a:ext cx="593375" cy="733900"/>
                </a:xfrm>
                <a:custGeom>
                  <a:rect b="b" l="l" r="r" t="t"/>
                  <a:pathLst>
                    <a:path extrusionOk="0" h="29356" w="23735">
                      <a:moveTo>
                        <a:pt x="0" y="29356"/>
                      </a:moveTo>
                      <a:lnTo>
                        <a:pt x="1458" y="0"/>
                      </a:lnTo>
                      <a:lnTo>
                        <a:pt x="23735" y="395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41" name="Google Shape;941;p78"/>
                <p:cNvSpPr/>
                <p:nvPr/>
              </p:nvSpPr>
              <p:spPr>
                <a:xfrm>
                  <a:off x="7384811" y="-193602"/>
                  <a:ext cx="775525" cy="432000"/>
                </a:xfrm>
                <a:custGeom>
                  <a:rect b="b" l="l" r="r" t="t"/>
                  <a:pathLst>
                    <a:path extrusionOk="0" h="17280" w="31021">
                      <a:moveTo>
                        <a:pt x="0" y="0"/>
                      </a:moveTo>
                      <a:lnTo>
                        <a:pt x="31021" y="1728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42" name="Google Shape;942;p78"/>
                <p:cNvSpPr/>
                <p:nvPr/>
              </p:nvSpPr>
              <p:spPr>
                <a:xfrm>
                  <a:off x="7685076" y="601412"/>
                  <a:ext cx="416400" cy="525700"/>
                </a:xfrm>
                <a:custGeom>
                  <a:rect b="b" l="l" r="r" t="t"/>
                  <a:pathLst>
                    <a:path extrusionOk="0" h="21028" w="16656">
                      <a:moveTo>
                        <a:pt x="0" y="21028"/>
                      </a:moveTo>
                      <a:lnTo>
                        <a:pt x="6662" y="0"/>
                      </a:lnTo>
                      <a:lnTo>
                        <a:pt x="16656" y="1270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943" name="Google Shape;943;p78"/>
                <p:cNvCxnSpPr/>
                <p:nvPr/>
              </p:nvCxnSpPr>
              <p:spPr>
                <a:xfrm rot="1147314">
                  <a:off x="7948209" y="2226283"/>
                  <a:ext cx="1099888" cy="605209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  <p:cxnSp>
              <p:nvCxnSpPr>
                <p:cNvPr id="944" name="Google Shape;944;p78"/>
                <p:cNvCxnSpPr/>
                <p:nvPr/>
              </p:nvCxnSpPr>
              <p:spPr>
                <a:xfrm rot="1147156">
                  <a:off x="7237029" y="1334887"/>
                  <a:ext cx="1405954" cy="162236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cxnSp>
            <p:sp>
              <p:nvSpPr>
                <p:cNvPr id="945" name="Google Shape;945;p78"/>
                <p:cNvSpPr/>
                <p:nvPr/>
              </p:nvSpPr>
              <p:spPr>
                <a:xfrm>
                  <a:off x="7279361" y="-1356623"/>
                  <a:ext cx="1431350" cy="936875"/>
                </a:xfrm>
                <a:custGeom>
                  <a:rect b="b" l="l" r="r" t="t"/>
                  <a:pathLst>
                    <a:path extrusionOk="0" h="37475" w="57254">
                      <a:moveTo>
                        <a:pt x="0" y="0"/>
                      </a:moveTo>
                      <a:lnTo>
                        <a:pt x="26233" y="12492"/>
                      </a:lnTo>
                      <a:lnTo>
                        <a:pt x="31854" y="25192"/>
                      </a:lnTo>
                      <a:lnTo>
                        <a:pt x="57254" y="3747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46" name="Google Shape;946;p78"/>
                <p:cNvSpPr/>
                <p:nvPr/>
              </p:nvSpPr>
              <p:spPr>
                <a:xfrm>
                  <a:off x="8275825" y="-192575"/>
                  <a:ext cx="265450" cy="1655150"/>
                </a:xfrm>
                <a:custGeom>
                  <a:rect b="b" l="l" r="r" t="t"/>
                  <a:pathLst>
                    <a:path extrusionOk="0" h="66206" w="10618">
                      <a:moveTo>
                        <a:pt x="2498" y="0"/>
                      </a:moveTo>
                      <a:lnTo>
                        <a:pt x="6246" y="11867"/>
                      </a:lnTo>
                      <a:lnTo>
                        <a:pt x="0" y="28106"/>
                      </a:lnTo>
                      <a:lnTo>
                        <a:pt x="10618" y="6620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47" name="Google Shape;947;p78"/>
                <p:cNvSpPr/>
                <p:nvPr/>
              </p:nvSpPr>
              <p:spPr>
                <a:xfrm>
                  <a:off x="8551675" y="-171750"/>
                  <a:ext cx="208200" cy="1426125"/>
                </a:xfrm>
                <a:custGeom>
                  <a:rect b="b" l="l" r="r" t="t"/>
                  <a:pathLst>
                    <a:path extrusionOk="0" h="57045" w="8328">
                      <a:moveTo>
                        <a:pt x="2082" y="0"/>
                      </a:moveTo>
                      <a:lnTo>
                        <a:pt x="5622" y="10201"/>
                      </a:lnTo>
                      <a:lnTo>
                        <a:pt x="0" y="28522"/>
                      </a:lnTo>
                      <a:lnTo>
                        <a:pt x="8328" y="570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948" name="Google Shape;948;p78"/>
                <p:cNvSpPr/>
                <p:nvPr/>
              </p:nvSpPr>
              <p:spPr>
                <a:xfrm>
                  <a:off x="7055775" y="570638"/>
                  <a:ext cx="385175" cy="1800925"/>
                </a:xfrm>
                <a:custGeom>
                  <a:rect b="b" l="l" r="r" t="t"/>
                  <a:pathLst>
                    <a:path extrusionOk="0" h="72037" w="15407">
                      <a:moveTo>
                        <a:pt x="5622" y="0"/>
                      </a:moveTo>
                      <a:lnTo>
                        <a:pt x="0" y="27482"/>
                      </a:lnTo>
                      <a:lnTo>
                        <a:pt x="15407" y="7203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</p:grp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79"/>
          <p:cNvSpPr/>
          <p:nvPr/>
        </p:nvSpPr>
        <p:spPr>
          <a:xfrm>
            <a:off x="8786025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51" name="Google Shape;951;p7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52" name="Google Shape;952;p79"/>
          <p:cNvSpPr txBox="1"/>
          <p:nvPr>
            <p:ph idx="1" type="subTitle"/>
          </p:nvPr>
        </p:nvSpPr>
        <p:spPr>
          <a:xfrm>
            <a:off x="1101225" y="2204086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3" name="Google Shape;953;p79"/>
          <p:cNvSpPr txBox="1"/>
          <p:nvPr>
            <p:ph idx="2" type="subTitle"/>
          </p:nvPr>
        </p:nvSpPr>
        <p:spPr>
          <a:xfrm>
            <a:off x="3502797" y="2204086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4" name="Google Shape;954;p79"/>
          <p:cNvSpPr txBox="1"/>
          <p:nvPr>
            <p:ph idx="3" type="subTitle"/>
          </p:nvPr>
        </p:nvSpPr>
        <p:spPr>
          <a:xfrm>
            <a:off x="1101225" y="4037275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5" name="Google Shape;955;p79"/>
          <p:cNvSpPr txBox="1"/>
          <p:nvPr>
            <p:ph idx="4" type="subTitle"/>
          </p:nvPr>
        </p:nvSpPr>
        <p:spPr>
          <a:xfrm>
            <a:off x="3502800" y="4037275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6" name="Google Shape;956;p79"/>
          <p:cNvSpPr txBox="1"/>
          <p:nvPr>
            <p:ph idx="5" type="subTitle"/>
          </p:nvPr>
        </p:nvSpPr>
        <p:spPr>
          <a:xfrm>
            <a:off x="5904375" y="2204086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7" name="Google Shape;957;p79"/>
          <p:cNvSpPr txBox="1"/>
          <p:nvPr>
            <p:ph idx="6" type="subTitle"/>
          </p:nvPr>
        </p:nvSpPr>
        <p:spPr>
          <a:xfrm>
            <a:off x="5904375" y="4037275"/>
            <a:ext cx="1986000" cy="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58" name="Google Shape;958;p79"/>
          <p:cNvSpPr txBox="1"/>
          <p:nvPr>
            <p:ph idx="7" type="subTitle"/>
          </p:nvPr>
        </p:nvSpPr>
        <p:spPr>
          <a:xfrm>
            <a:off x="1101225" y="1883475"/>
            <a:ext cx="19860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59" name="Google Shape;959;p79"/>
          <p:cNvSpPr txBox="1"/>
          <p:nvPr>
            <p:ph idx="8" type="subTitle"/>
          </p:nvPr>
        </p:nvSpPr>
        <p:spPr>
          <a:xfrm>
            <a:off x="3502797" y="1883475"/>
            <a:ext cx="19860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60" name="Google Shape;960;p79"/>
          <p:cNvSpPr txBox="1"/>
          <p:nvPr>
            <p:ph idx="9" type="subTitle"/>
          </p:nvPr>
        </p:nvSpPr>
        <p:spPr>
          <a:xfrm>
            <a:off x="1101225" y="3718400"/>
            <a:ext cx="1986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61" name="Google Shape;961;p79"/>
          <p:cNvSpPr txBox="1"/>
          <p:nvPr>
            <p:ph idx="13" type="subTitle"/>
          </p:nvPr>
        </p:nvSpPr>
        <p:spPr>
          <a:xfrm>
            <a:off x="3502797" y="3718400"/>
            <a:ext cx="1986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62" name="Google Shape;962;p79"/>
          <p:cNvSpPr txBox="1"/>
          <p:nvPr>
            <p:ph idx="14" type="subTitle"/>
          </p:nvPr>
        </p:nvSpPr>
        <p:spPr>
          <a:xfrm>
            <a:off x="5904375" y="1883475"/>
            <a:ext cx="19860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63" name="Google Shape;963;p79"/>
          <p:cNvSpPr txBox="1"/>
          <p:nvPr>
            <p:ph idx="15" type="subTitle"/>
          </p:nvPr>
        </p:nvSpPr>
        <p:spPr>
          <a:xfrm>
            <a:off x="5904375" y="3718400"/>
            <a:ext cx="1986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964" name="Google Shape;964;p79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965" name="Google Shape;965;p79"/>
          <p:cNvGrpSpPr/>
          <p:nvPr/>
        </p:nvGrpSpPr>
        <p:grpSpPr>
          <a:xfrm rot="-1100723">
            <a:off x="8372475" y="702276"/>
            <a:ext cx="1275708" cy="1494469"/>
            <a:chOff x="2491095" y="3673345"/>
            <a:chExt cx="1370850" cy="1605926"/>
          </a:xfrm>
        </p:grpSpPr>
        <p:sp>
          <p:nvSpPr>
            <p:cNvPr id="966" name="Google Shape;966;p79"/>
            <p:cNvSpPr/>
            <p:nvPr/>
          </p:nvSpPr>
          <p:spPr>
            <a:xfrm>
              <a:off x="2502947" y="4139518"/>
              <a:ext cx="316046" cy="379258"/>
            </a:xfrm>
            <a:custGeom>
              <a:rect b="b" l="l" r="r" t="t"/>
              <a:pathLst>
                <a:path extrusionOk="0" h="453" w="377">
                  <a:moveTo>
                    <a:pt x="332" y="453"/>
                  </a:moveTo>
                  <a:cubicBezTo>
                    <a:pt x="39" y="326"/>
                    <a:pt x="0" y="137"/>
                    <a:pt x="19" y="0"/>
                  </a:cubicBezTo>
                  <a:cubicBezTo>
                    <a:pt x="133" y="16"/>
                    <a:pt x="133" y="16"/>
                    <a:pt x="133" y="16"/>
                  </a:cubicBezTo>
                  <a:cubicBezTo>
                    <a:pt x="113" y="159"/>
                    <a:pt x="193" y="267"/>
                    <a:pt x="377" y="347"/>
                  </a:cubicBezTo>
                  <a:cubicBezTo>
                    <a:pt x="332" y="453"/>
                    <a:pt x="332" y="453"/>
                    <a:pt x="332" y="4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7" name="Google Shape;967;p79"/>
            <p:cNvSpPr/>
            <p:nvPr/>
          </p:nvSpPr>
          <p:spPr>
            <a:xfrm>
              <a:off x="2491095" y="3790876"/>
              <a:ext cx="297281" cy="376297"/>
            </a:xfrm>
            <a:custGeom>
              <a:rect b="b" l="l" r="r" t="t"/>
              <a:pathLst>
                <a:path extrusionOk="0" h="449" w="356">
                  <a:moveTo>
                    <a:pt x="347" y="152"/>
                  </a:moveTo>
                  <a:cubicBezTo>
                    <a:pt x="347" y="152"/>
                    <a:pt x="347" y="152"/>
                    <a:pt x="347" y="152"/>
                  </a:cubicBezTo>
                  <a:cubicBezTo>
                    <a:pt x="318" y="194"/>
                    <a:pt x="256" y="288"/>
                    <a:pt x="217" y="385"/>
                  </a:cubicBezTo>
                  <a:cubicBezTo>
                    <a:pt x="204" y="417"/>
                    <a:pt x="177" y="440"/>
                    <a:pt x="146" y="449"/>
                  </a:cubicBezTo>
                  <a:cubicBezTo>
                    <a:pt x="146" y="449"/>
                    <a:pt x="146" y="449"/>
                    <a:pt x="146" y="449"/>
                  </a:cubicBezTo>
                  <a:cubicBezTo>
                    <a:pt x="177" y="440"/>
                    <a:pt x="204" y="417"/>
                    <a:pt x="217" y="385"/>
                  </a:cubicBezTo>
                  <a:cubicBezTo>
                    <a:pt x="256" y="288"/>
                    <a:pt x="318" y="194"/>
                    <a:pt x="347" y="152"/>
                  </a:cubicBezTo>
                  <a:cubicBezTo>
                    <a:pt x="347" y="152"/>
                    <a:pt x="347" y="152"/>
                    <a:pt x="347" y="152"/>
                  </a:cubicBezTo>
                  <a:moveTo>
                    <a:pt x="347" y="152"/>
                  </a:moveTo>
                  <a:cubicBezTo>
                    <a:pt x="347" y="152"/>
                    <a:pt x="347" y="152"/>
                    <a:pt x="347" y="152"/>
                  </a:cubicBezTo>
                  <a:cubicBezTo>
                    <a:pt x="347" y="152"/>
                    <a:pt x="347" y="152"/>
                    <a:pt x="347" y="152"/>
                  </a:cubicBezTo>
                  <a:moveTo>
                    <a:pt x="348" y="152"/>
                  </a:moveTo>
                  <a:cubicBezTo>
                    <a:pt x="348" y="152"/>
                    <a:pt x="348" y="152"/>
                    <a:pt x="347" y="152"/>
                  </a:cubicBezTo>
                  <a:cubicBezTo>
                    <a:pt x="348" y="152"/>
                    <a:pt x="348" y="152"/>
                    <a:pt x="348" y="152"/>
                  </a:cubicBezTo>
                  <a:moveTo>
                    <a:pt x="348" y="152"/>
                  </a:moveTo>
                  <a:cubicBezTo>
                    <a:pt x="348" y="152"/>
                    <a:pt x="348" y="152"/>
                    <a:pt x="348" y="152"/>
                  </a:cubicBezTo>
                  <a:cubicBezTo>
                    <a:pt x="348" y="152"/>
                    <a:pt x="348" y="152"/>
                    <a:pt x="348" y="152"/>
                  </a:cubicBezTo>
                  <a:moveTo>
                    <a:pt x="345" y="113"/>
                  </a:moveTo>
                  <a:cubicBezTo>
                    <a:pt x="355" y="124"/>
                    <a:pt x="356" y="140"/>
                    <a:pt x="348" y="152"/>
                  </a:cubicBezTo>
                  <a:cubicBezTo>
                    <a:pt x="356" y="140"/>
                    <a:pt x="355" y="125"/>
                    <a:pt x="346" y="114"/>
                  </a:cubicBezTo>
                  <a:cubicBezTo>
                    <a:pt x="345" y="113"/>
                    <a:pt x="345" y="113"/>
                    <a:pt x="345" y="113"/>
                  </a:cubicBezTo>
                  <a:moveTo>
                    <a:pt x="344" y="112"/>
                  </a:moveTo>
                  <a:cubicBezTo>
                    <a:pt x="344" y="112"/>
                    <a:pt x="344" y="113"/>
                    <a:pt x="345" y="113"/>
                  </a:cubicBezTo>
                  <a:cubicBezTo>
                    <a:pt x="346" y="114"/>
                    <a:pt x="346" y="114"/>
                    <a:pt x="346" y="114"/>
                  </a:cubicBezTo>
                  <a:cubicBezTo>
                    <a:pt x="345" y="113"/>
                    <a:pt x="344" y="113"/>
                    <a:pt x="344" y="112"/>
                  </a:cubicBezTo>
                  <a:moveTo>
                    <a:pt x="332" y="100"/>
                  </a:moveTo>
                  <a:cubicBezTo>
                    <a:pt x="332" y="100"/>
                    <a:pt x="332" y="100"/>
                    <a:pt x="332" y="100"/>
                  </a:cubicBezTo>
                  <a:cubicBezTo>
                    <a:pt x="344" y="112"/>
                    <a:pt x="344" y="112"/>
                    <a:pt x="344" y="112"/>
                  </a:cubicBezTo>
                  <a:cubicBezTo>
                    <a:pt x="332" y="100"/>
                    <a:pt x="332" y="100"/>
                    <a:pt x="332" y="100"/>
                  </a:cubicBezTo>
                  <a:moveTo>
                    <a:pt x="218" y="0"/>
                  </a:moveTo>
                  <a:cubicBezTo>
                    <a:pt x="209" y="0"/>
                    <a:pt x="201" y="3"/>
                    <a:pt x="194" y="10"/>
                  </a:cubicBezTo>
                  <a:cubicBezTo>
                    <a:pt x="151" y="59"/>
                    <a:pt x="59" y="174"/>
                    <a:pt x="13" y="312"/>
                  </a:cubicBezTo>
                  <a:cubicBezTo>
                    <a:pt x="0" y="350"/>
                    <a:pt x="10" y="389"/>
                    <a:pt x="34" y="417"/>
                  </a:cubicBezTo>
                  <a:cubicBezTo>
                    <a:pt x="34" y="417"/>
                    <a:pt x="34" y="416"/>
                    <a:pt x="34" y="416"/>
                  </a:cubicBezTo>
                  <a:cubicBezTo>
                    <a:pt x="120" y="428"/>
                    <a:pt x="120" y="428"/>
                    <a:pt x="120" y="428"/>
                  </a:cubicBezTo>
                  <a:cubicBezTo>
                    <a:pt x="125" y="286"/>
                    <a:pt x="244" y="137"/>
                    <a:pt x="303" y="71"/>
                  </a:cubicBezTo>
                  <a:cubicBezTo>
                    <a:pt x="322" y="90"/>
                    <a:pt x="322" y="90"/>
                    <a:pt x="322" y="90"/>
                  </a:cubicBezTo>
                  <a:cubicBezTo>
                    <a:pt x="322" y="90"/>
                    <a:pt x="322" y="90"/>
                    <a:pt x="322" y="90"/>
                  </a:cubicBezTo>
                  <a:cubicBezTo>
                    <a:pt x="290" y="58"/>
                    <a:pt x="290" y="58"/>
                    <a:pt x="290" y="58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34" y="3"/>
                    <a:pt x="226" y="0"/>
                    <a:pt x="218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8" name="Google Shape;968;p79"/>
            <p:cNvSpPr/>
            <p:nvPr/>
          </p:nvSpPr>
          <p:spPr>
            <a:xfrm>
              <a:off x="2699488" y="3673345"/>
              <a:ext cx="253825" cy="201481"/>
            </a:xfrm>
            <a:custGeom>
              <a:rect b="b" l="l" r="r" t="t"/>
              <a:pathLst>
                <a:path extrusionOk="0" h="241" w="303">
                  <a:moveTo>
                    <a:pt x="82" y="241"/>
                  </a:moveTo>
                  <a:cubicBezTo>
                    <a:pt x="82" y="241"/>
                    <a:pt x="163" y="181"/>
                    <a:pt x="238" y="183"/>
                  </a:cubicBezTo>
                  <a:cubicBezTo>
                    <a:pt x="254" y="183"/>
                    <a:pt x="254" y="173"/>
                    <a:pt x="244" y="162"/>
                  </a:cubicBezTo>
                  <a:cubicBezTo>
                    <a:pt x="235" y="151"/>
                    <a:pt x="214" y="141"/>
                    <a:pt x="190" y="141"/>
                  </a:cubicBezTo>
                  <a:cubicBezTo>
                    <a:pt x="182" y="142"/>
                    <a:pt x="176" y="142"/>
                    <a:pt x="170" y="143"/>
                  </a:cubicBezTo>
                  <a:cubicBezTo>
                    <a:pt x="165" y="144"/>
                    <a:pt x="163" y="138"/>
                    <a:pt x="167" y="135"/>
                  </a:cubicBezTo>
                  <a:cubicBezTo>
                    <a:pt x="287" y="52"/>
                    <a:pt x="287" y="52"/>
                    <a:pt x="287" y="52"/>
                  </a:cubicBezTo>
                  <a:cubicBezTo>
                    <a:pt x="301" y="43"/>
                    <a:pt x="303" y="23"/>
                    <a:pt x="292" y="11"/>
                  </a:cubicBezTo>
                  <a:cubicBezTo>
                    <a:pt x="283" y="2"/>
                    <a:pt x="268" y="0"/>
                    <a:pt x="257" y="7"/>
                  </a:cubicBezTo>
                  <a:cubicBezTo>
                    <a:pt x="167" y="68"/>
                    <a:pt x="167" y="68"/>
                    <a:pt x="167" y="68"/>
                  </a:cubicBezTo>
                  <a:cubicBezTo>
                    <a:pt x="150" y="79"/>
                    <a:pt x="128" y="78"/>
                    <a:pt x="113" y="65"/>
                  </a:cubicBezTo>
                  <a:cubicBezTo>
                    <a:pt x="93" y="48"/>
                    <a:pt x="64" y="52"/>
                    <a:pt x="48" y="72"/>
                  </a:cubicBezTo>
                  <a:cubicBezTo>
                    <a:pt x="32" y="94"/>
                    <a:pt x="12" y="124"/>
                    <a:pt x="0" y="158"/>
                  </a:cubicBezTo>
                  <a:cubicBezTo>
                    <a:pt x="82" y="241"/>
                    <a:pt x="82" y="241"/>
                    <a:pt x="82" y="241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9" name="Google Shape;969;p79"/>
            <p:cNvSpPr/>
            <p:nvPr/>
          </p:nvSpPr>
          <p:spPr>
            <a:xfrm>
              <a:off x="2780475" y="3886679"/>
              <a:ext cx="13827" cy="31605"/>
            </a:xfrm>
            <a:custGeom>
              <a:rect b="b" l="l" r="r" t="t"/>
              <a:pathLst>
                <a:path extrusionOk="0" h="38" w="17">
                  <a:moveTo>
                    <a:pt x="1" y="38"/>
                  </a:move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moveTo>
                    <a:pt x="1" y="38"/>
                  </a:move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moveTo>
                    <a:pt x="2" y="38"/>
                  </a:move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moveTo>
                    <a:pt x="2" y="38"/>
                  </a:move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0" name="Google Shape;970;p79"/>
            <p:cNvSpPr/>
            <p:nvPr/>
          </p:nvSpPr>
          <p:spPr>
            <a:xfrm>
              <a:off x="2590847" y="3850136"/>
              <a:ext cx="197529" cy="317037"/>
            </a:xfrm>
            <a:custGeom>
              <a:rect b="b" l="l" r="r" t="t"/>
              <a:pathLst>
                <a:path extrusionOk="0" h="378" w="236">
                  <a:moveTo>
                    <a:pt x="183" y="0"/>
                  </a:moveTo>
                  <a:cubicBezTo>
                    <a:pt x="124" y="66"/>
                    <a:pt x="5" y="215"/>
                    <a:pt x="0" y="357"/>
                  </a:cubicBezTo>
                  <a:cubicBezTo>
                    <a:pt x="28" y="361"/>
                    <a:pt x="28" y="361"/>
                    <a:pt x="28" y="361"/>
                  </a:cubicBezTo>
                  <a:cubicBezTo>
                    <a:pt x="27" y="367"/>
                    <a:pt x="27" y="373"/>
                    <a:pt x="26" y="378"/>
                  </a:cubicBezTo>
                  <a:cubicBezTo>
                    <a:pt x="57" y="369"/>
                    <a:pt x="84" y="346"/>
                    <a:pt x="97" y="314"/>
                  </a:cubicBezTo>
                  <a:cubicBezTo>
                    <a:pt x="136" y="217"/>
                    <a:pt x="198" y="123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28" y="81"/>
                    <a:pt x="228" y="81"/>
                    <a:pt x="228" y="81"/>
                  </a:cubicBezTo>
                  <a:cubicBezTo>
                    <a:pt x="236" y="69"/>
                    <a:pt x="235" y="53"/>
                    <a:pt x="225" y="42"/>
                  </a:cubicBezTo>
                  <a:cubicBezTo>
                    <a:pt x="226" y="43"/>
                    <a:pt x="226" y="43"/>
                    <a:pt x="226" y="43"/>
                  </a:cubicBezTo>
                  <a:cubicBezTo>
                    <a:pt x="226" y="43"/>
                    <a:pt x="226" y="43"/>
                    <a:pt x="226" y="43"/>
                  </a:cubicBezTo>
                  <a:cubicBezTo>
                    <a:pt x="225" y="42"/>
                    <a:pt x="225" y="42"/>
                    <a:pt x="225" y="42"/>
                  </a:cubicBezTo>
                  <a:cubicBezTo>
                    <a:pt x="224" y="42"/>
                    <a:pt x="224" y="41"/>
                    <a:pt x="224" y="41"/>
                  </a:cubicBezTo>
                  <a:cubicBezTo>
                    <a:pt x="224" y="41"/>
                    <a:pt x="224" y="41"/>
                    <a:pt x="224" y="41"/>
                  </a:cubicBezTo>
                  <a:cubicBezTo>
                    <a:pt x="212" y="29"/>
                    <a:pt x="212" y="29"/>
                    <a:pt x="212" y="29"/>
                  </a:cubicBezTo>
                  <a:cubicBezTo>
                    <a:pt x="212" y="29"/>
                    <a:pt x="212" y="29"/>
                    <a:pt x="212" y="29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183" y="0"/>
                    <a:pt x="183" y="0"/>
                    <a:pt x="183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1" name="Google Shape;971;p79"/>
            <p:cNvSpPr/>
            <p:nvPr/>
          </p:nvSpPr>
          <p:spPr>
            <a:xfrm>
              <a:off x="2759735" y="3865938"/>
              <a:ext cx="8889" cy="8889"/>
            </a:xfrm>
            <a:custGeom>
              <a:rect b="b" l="l" r="r" t="t"/>
              <a:pathLst>
                <a:path extrusionOk="0" h="10" w="10">
                  <a:moveTo>
                    <a:pt x="0" y="0"/>
                  </a:move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7A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2" name="Google Shape;972;p79"/>
            <p:cNvSpPr/>
            <p:nvPr/>
          </p:nvSpPr>
          <p:spPr>
            <a:xfrm>
              <a:off x="3533060" y="4139518"/>
              <a:ext cx="317034" cy="379258"/>
            </a:xfrm>
            <a:custGeom>
              <a:rect b="b" l="l" r="r" t="t"/>
              <a:pathLst>
                <a:path extrusionOk="0" h="453" w="378">
                  <a:moveTo>
                    <a:pt x="46" y="453"/>
                  </a:moveTo>
                  <a:cubicBezTo>
                    <a:pt x="0" y="347"/>
                    <a:pt x="0" y="347"/>
                    <a:pt x="0" y="347"/>
                  </a:cubicBezTo>
                  <a:cubicBezTo>
                    <a:pt x="185" y="267"/>
                    <a:pt x="264" y="159"/>
                    <a:pt x="245" y="16"/>
                  </a:cubicBezTo>
                  <a:cubicBezTo>
                    <a:pt x="359" y="0"/>
                    <a:pt x="359" y="0"/>
                    <a:pt x="359" y="0"/>
                  </a:cubicBezTo>
                  <a:cubicBezTo>
                    <a:pt x="378" y="137"/>
                    <a:pt x="339" y="326"/>
                    <a:pt x="46" y="4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3" name="Google Shape;973;p79"/>
            <p:cNvSpPr/>
            <p:nvPr/>
          </p:nvSpPr>
          <p:spPr>
            <a:xfrm>
              <a:off x="3609108" y="3790876"/>
              <a:ext cx="252837" cy="358518"/>
            </a:xfrm>
            <a:custGeom>
              <a:rect b="b" l="l" r="r" t="t"/>
              <a:pathLst>
                <a:path extrusionOk="0" h="428" w="303">
                  <a:moveTo>
                    <a:pt x="85" y="0"/>
                  </a:moveTo>
                  <a:cubicBezTo>
                    <a:pt x="77" y="0"/>
                    <a:pt x="68" y="3"/>
                    <a:pt x="62" y="9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59" y="137"/>
                    <a:pt x="177" y="286"/>
                    <a:pt x="182" y="428"/>
                  </a:cubicBezTo>
                  <a:cubicBezTo>
                    <a:pt x="269" y="416"/>
                    <a:pt x="269" y="416"/>
                    <a:pt x="269" y="416"/>
                  </a:cubicBezTo>
                  <a:cubicBezTo>
                    <a:pt x="269" y="416"/>
                    <a:pt x="269" y="417"/>
                    <a:pt x="269" y="417"/>
                  </a:cubicBezTo>
                  <a:cubicBezTo>
                    <a:pt x="293" y="389"/>
                    <a:pt x="303" y="350"/>
                    <a:pt x="290" y="312"/>
                  </a:cubicBezTo>
                  <a:cubicBezTo>
                    <a:pt x="244" y="174"/>
                    <a:pt x="152" y="59"/>
                    <a:pt x="108" y="10"/>
                  </a:cubicBezTo>
                  <a:cubicBezTo>
                    <a:pt x="102" y="3"/>
                    <a:pt x="93" y="0"/>
                    <a:pt x="85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4" name="Google Shape;974;p79"/>
            <p:cNvSpPr/>
            <p:nvPr/>
          </p:nvSpPr>
          <p:spPr>
            <a:xfrm>
              <a:off x="3563677" y="3850136"/>
              <a:ext cx="175800" cy="317037"/>
            </a:xfrm>
            <a:custGeom>
              <a:rect b="b" l="l" r="r" t="t"/>
              <a:pathLst>
                <a:path extrusionOk="0" h="379" w="210">
                  <a:moveTo>
                    <a:pt x="53" y="0"/>
                  </a:moveTo>
                  <a:cubicBezTo>
                    <a:pt x="13" y="41"/>
                    <a:pt x="13" y="41"/>
                    <a:pt x="13" y="41"/>
                  </a:cubicBezTo>
                  <a:cubicBezTo>
                    <a:pt x="12" y="41"/>
                    <a:pt x="12" y="42"/>
                    <a:pt x="11" y="42"/>
                  </a:cubicBezTo>
                  <a:cubicBezTo>
                    <a:pt x="2" y="53"/>
                    <a:pt x="0" y="69"/>
                    <a:pt x="9" y="81"/>
                  </a:cubicBezTo>
                  <a:cubicBezTo>
                    <a:pt x="38" y="123"/>
                    <a:pt x="101" y="217"/>
                    <a:pt x="139" y="314"/>
                  </a:cubicBezTo>
                  <a:cubicBezTo>
                    <a:pt x="152" y="346"/>
                    <a:pt x="179" y="369"/>
                    <a:pt x="210" y="379"/>
                  </a:cubicBezTo>
                  <a:cubicBezTo>
                    <a:pt x="210" y="378"/>
                    <a:pt x="210" y="378"/>
                    <a:pt x="210" y="378"/>
                  </a:cubicBezTo>
                  <a:cubicBezTo>
                    <a:pt x="179" y="369"/>
                    <a:pt x="153" y="346"/>
                    <a:pt x="140" y="314"/>
                  </a:cubicBezTo>
                  <a:cubicBezTo>
                    <a:pt x="101" y="217"/>
                    <a:pt x="38" y="123"/>
                    <a:pt x="9" y="81"/>
                  </a:cubicBezTo>
                  <a:cubicBezTo>
                    <a:pt x="1" y="69"/>
                    <a:pt x="2" y="52"/>
                    <a:pt x="13" y="41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5" name="Google Shape;975;p79"/>
            <p:cNvSpPr/>
            <p:nvPr/>
          </p:nvSpPr>
          <p:spPr>
            <a:xfrm>
              <a:off x="3739477" y="4167172"/>
              <a:ext cx="4939" cy="988"/>
            </a:xfrm>
            <a:custGeom>
              <a:rect b="b" l="l" r="r" t="t"/>
              <a:pathLst>
                <a:path extrusionOk="0" h="2" w="6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2" y="1"/>
                    <a:pt x="4" y="1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</a:path>
              </a:pathLst>
            </a:custGeom>
            <a:solidFill>
              <a:srgbClr val="D17A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6" name="Google Shape;976;p79"/>
            <p:cNvSpPr/>
            <p:nvPr/>
          </p:nvSpPr>
          <p:spPr>
            <a:xfrm>
              <a:off x="3564664" y="3850136"/>
              <a:ext cx="196541" cy="317037"/>
            </a:xfrm>
            <a:custGeom>
              <a:rect b="b" l="l" r="r" t="t"/>
              <a:pathLst>
                <a:path extrusionOk="0" h="378" w="235">
                  <a:moveTo>
                    <a:pt x="53" y="0"/>
                  </a:moveTo>
                  <a:cubicBezTo>
                    <a:pt x="12" y="41"/>
                    <a:pt x="12" y="41"/>
                    <a:pt x="12" y="41"/>
                  </a:cubicBezTo>
                  <a:cubicBezTo>
                    <a:pt x="1" y="52"/>
                    <a:pt x="0" y="69"/>
                    <a:pt x="8" y="81"/>
                  </a:cubicBezTo>
                  <a:cubicBezTo>
                    <a:pt x="37" y="123"/>
                    <a:pt x="100" y="217"/>
                    <a:pt x="139" y="314"/>
                  </a:cubicBezTo>
                  <a:cubicBezTo>
                    <a:pt x="152" y="346"/>
                    <a:pt x="178" y="369"/>
                    <a:pt x="209" y="378"/>
                  </a:cubicBezTo>
                  <a:cubicBezTo>
                    <a:pt x="209" y="373"/>
                    <a:pt x="208" y="367"/>
                    <a:pt x="208" y="361"/>
                  </a:cubicBezTo>
                  <a:cubicBezTo>
                    <a:pt x="235" y="357"/>
                    <a:pt x="235" y="357"/>
                    <a:pt x="235" y="357"/>
                  </a:cubicBezTo>
                  <a:cubicBezTo>
                    <a:pt x="230" y="215"/>
                    <a:pt x="112" y="66"/>
                    <a:pt x="53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7" name="Google Shape;977;p79"/>
            <p:cNvSpPr/>
            <p:nvPr/>
          </p:nvSpPr>
          <p:spPr>
            <a:xfrm>
              <a:off x="3399728" y="3673345"/>
              <a:ext cx="252837" cy="201481"/>
            </a:xfrm>
            <a:custGeom>
              <a:rect b="b" l="l" r="r" t="t"/>
              <a:pathLst>
                <a:path extrusionOk="0" h="241" w="302">
                  <a:moveTo>
                    <a:pt x="221" y="241"/>
                  </a:moveTo>
                  <a:cubicBezTo>
                    <a:pt x="221" y="241"/>
                    <a:pt x="140" y="181"/>
                    <a:pt x="65" y="183"/>
                  </a:cubicBezTo>
                  <a:cubicBezTo>
                    <a:pt x="33" y="183"/>
                    <a:pt x="64" y="140"/>
                    <a:pt x="113" y="141"/>
                  </a:cubicBezTo>
                  <a:cubicBezTo>
                    <a:pt x="121" y="142"/>
                    <a:pt x="127" y="142"/>
                    <a:pt x="133" y="143"/>
                  </a:cubicBezTo>
                  <a:cubicBezTo>
                    <a:pt x="138" y="144"/>
                    <a:pt x="140" y="138"/>
                    <a:pt x="136" y="135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2" y="43"/>
                    <a:pt x="0" y="23"/>
                    <a:pt x="11" y="11"/>
                  </a:cubicBezTo>
                  <a:cubicBezTo>
                    <a:pt x="20" y="2"/>
                    <a:pt x="35" y="0"/>
                    <a:pt x="46" y="7"/>
                  </a:cubicBezTo>
                  <a:cubicBezTo>
                    <a:pt x="136" y="68"/>
                    <a:pt x="136" y="68"/>
                    <a:pt x="136" y="68"/>
                  </a:cubicBezTo>
                  <a:cubicBezTo>
                    <a:pt x="152" y="79"/>
                    <a:pt x="175" y="78"/>
                    <a:pt x="190" y="65"/>
                  </a:cubicBezTo>
                  <a:cubicBezTo>
                    <a:pt x="210" y="48"/>
                    <a:pt x="239" y="52"/>
                    <a:pt x="255" y="72"/>
                  </a:cubicBezTo>
                  <a:cubicBezTo>
                    <a:pt x="271" y="94"/>
                    <a:pt x="291" y="124"/>
                    <a:pt x="302" y="158"/>
                  </a:cubicBezTo>
                  <a:lnTo>
                    <a:pt x="221" y="24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8" name="Google Shape;978;p79"/>
            <p:cNvSpPr/>
            <p:nvPr/>
          </p:nvSpPr>
          <p:spPr>
            <a:xfrm>
              <a:off x="2686649" y="4330135"/>
              <a:ext cx="199504" cy="328889"/>
            </a:xfrm>
            <a:custGeom>
              <a:rect b="b" l="l" r="r" t="t"/>
              <a:pathLst>
                <a:path extrusionOk="0" h="393" w="239">
                  <a:moveTo>
                    <a:pt x="150" y="138"/>
                  </a:moveTo>
                  <a:cubicBezTo>
                    <a:pt x="113" y="225"/>
                    <a:pt x="113" y="225"/>
                    <a:pt x="113" y="225"/>
                  </a:cubicBezTo>
                  <a:cubicBezTo>
                    <a:pt x="77" y="209"/>
                    <a:pt x="45" y="193"/>
                    <a:pt x="17" y="176"/>
                  </a:cubicBezTo>
                  <a:cubicBezTo>
                    <a:pt x="0" y="278"/>
                    <a:pt x="60" y="353"/>
                    <a:pt x="106" y="393"/>
                  </a:cubicBezTo>
                  <a:cubicBezTo>
                    <a:pt x="143" y="170"/>
                    <a:pt x="143" y="170"/>
                    <a:pt x="143" y="170"/>
                  </a:cubicBezTo>
                  <a:cubicBezTo>
                    <a:pt x="145" y="159"/>
                    <a:pt x="147" y="149"/>
                    <a:pt x="150" y="138"/>
                  </a:cubicBezTo>
                  <a:moveTo>
                    <a:pt x="199" y="0"/>
                  </a:moveTo>
                  <a:cubicBezTo>
                    <a:pt x="162" y="0"/>
                    <a:pt x="106" y="11"/>
                    <a:pt x="63" y="69"/>
                  </a:cubicBezTo>
                  <a:cubicBezTo>
                    <a:pt x="90" y="87"/>
                    <a:pt x="121" y="103"/>
                    <a:pt x="156" y="118"/>
                  </a:cubicBezTo>
                  <a:cubicBezTo>
                    <a:pt x="165" y="93"/>
                    <a:pt x="178" y="70"/>
                    <a:pt x="194" y="49"/>
                  </a:cubicBezTo>
                  <a:cubicBezTo>
                    <a:pt x="208" y="31"/>
                    <a:pt x="223" y="17"/>
                    <a:pt x="239" y="5"/>
                  </a:cubicBezTo>
                  <a:cubicBezTo>
                    <a:pt x="239" y="5"/>
                    <a:pt x="223" y="0"/>
                    <a:pt x="199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9" name="Google Shape;979;p79"/>
            <p:cNvSpPr/>
            <p:nvPr/>
          </p:nvSpPr>
          <p:spPr>
            <a:xfrm>
              <a:off x="3466888" y="4330135"/>
              <a:ext cx="199504" cy="328889"/>
            </a:xfrm>
            <a:custGeom>
              <a:rect b="b" l="l" r="r" t="t"/>
              <a:pathLst>
                <a:path extrusionOk="0" h="393" w="239">
                  <a:moveTo>
                    <a:pt x="89" y="139"/>
                  </a:moveTo>
                  <a:cubicBezTo>
                    <a:pt x="92" y="149"/>
                    <a:pt x="94" y="159"/>
                    <a:pt x="96" y="170"/>
                  </a:cubicBezTo>
                  <a:cubicBezTo>
                    <a:pt x="133" y="393"/>
                    <a:pt x="133" y="393"/>
                    <a:pt x="133" y="393"/>
                  </a:cubicBezTo>
                  <a:cubicBezTo>
                    <a:pt x="178" y="353"/>
                    <a:pt x="239" y="278"/>
                    <a:pt x="222" y="176"/>
                  </a:cubicBezTo>
                  <a:cubicBezTo>
                    <a:pt x="193" y="193"/>
                    <a:pt x="162" y="209"/>
                    <a:pt x="126" y="225"/>
                  </a:cubicBezTo>
                  <a:cubicBezTo>
                    <a:pt x="89" y="139"/>
                    <a:pt x="89" y="139"/>
                    <a:pt x="89" y="139"/>
                  </a:cubicBezTo>
                  <a:moveTo>
                    <a:pt x="40" y="0"/>
                  </a:moveTo>
                  <a:cubicBezTo>
                    <a:pt x="17" y="0"/>
                    <a:pt x="2" y="4"/>
                    <a:pt x="0" y="5"/>
                  </a:cubicBezTo>
                  <a:cubicBezTo>
                    <a:pt x="16" y="17"/>
                    <a:pt x="31" y="31"/>
                    <a:pt x="44" y="49"/>
                  </a:cubicBezTo>
                  <a:cubicBezTo>
                    <a:pt x="61" y="70"/>
                    <a:pt x="73" y="93"/>
                    <a:pt x="82" y="118"/>
                  </a:cubicBezTo>
                  <a:cubicBezTo>
                    <a:pt x="117" y="103"/>
                    <a:pt x="149" y="87"/>
                    <a:pt x="176" y="69"/>
                  </a:cubicBezTo>
                  <a:cubicBezTo>
                    <a:pt x="133" y="11"/>
                    <a:pt x="77" y="0"/>
                    <a:pt x="40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0" name="Google Shape;980;p79"/>
            <p:cNvSpPr/>
            <p:nvPr/>
          </p:nvSpPr>
          <p:spPr>
            <a:xfrm>
              <a:off x="2868375" y="5012604"/>
              <a:ext cx="615302" cy="266667"/>
            </a:xfrm>
            <a:custGeom>
              <a:rect b="b" l="l" r="r" t="t"/>
              <a:pathLst>
                <a:path extrusionOk="0" h="318" w="736">
                  <a:moveTo>
                    <a:pt x="736" y="0"/>
                  </a:moveTo>
                  <a:cubicBezTo>
                    <a:pt x="480" y="257"/>
                    <a:pt x="480" y="257"/>
                    <a:pt x="480" y="257"/>
                  </a:cubicBezTo>
                  <a:cubicBezTo>
                    <a:pt x="418" y="318"/>
                    <a:pt x="318" y="318"/>
                    <a:pt x="257" y="2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36" y="0"/>
                    <a:pt x="736" y="0"/>
                    <a:pt x="73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1" name="Google Shape;981;p79"/>
            <p:cNvSpPr/>
            <p:nvPr/>
          </p:nvSpPr>
          <p:spPr>
            <a:xfrm>
              <a:off x="2719241" y="4284703"/>
              <a:ext cx="914560" cy="758517"/>
            </a:xfrm>
            <a:custGeom>
              <a:rect b="b" l="l" r="r" t="t"/>
              <a:pathLst>
                <a:path extrusionOk="0" h="906" w="1093">
                  <a:moveTo>
                    <a:pt x="239" y="650"/>
                  </a:moveTo>
                  <a:cubicBezTo>
                    <a:pt x="223" y="650"/>
                    <a:pt x="210" y="637"/>
                    <a:pt x="210" y="621"/>
                  </a:cubicBezTo>
                  <a:cubicBezTo>
                    <a:pt x="210" y="286"/>
                    <a:pt x="210" y="286"/>
                    <a:pt x="210" y="286"/>
                  </a:cubicBezTo>
                  <a:cubicBezTo>
                    <a:pt x="210" y="270"/>
                    <a:pt x="223" y="257"/>
                    <a:pt x="239" y="257"/>
                  </a:cubicBezTo>
                  <a:cubicBezTo>
                    <a:pt x="866" y="257"/>
                    <a:pt x="866" y="257"/>
                    <a:pt x="866" y="257"/>
                  </a:cubicBezTo>
                  <a:cubicBezTo>
                    <a:pt x="882" y="257"/>
                    <a:pt x="895" y="270"/>
                    <a:pt x="895" y="286"/>
                  </a:cubicBezTo>
                  <a:cubicBezTo>
                    <a:pt x="895" y="621"/>
                    <a:pt x="895" y="621"/>
                    <a:pt x="895" y="621"/>
                  </a:cubicBezTo>
                  <a:cubicBezTo>
                    <a:pt x="895" y="637"/>
                    <a:pt x="882" y="650"/>
                    <a:pt x="866" y="650"/>
                  </a:cubicBezTo>
                  <a:cubicBezTo>
                    <a:pt x="239" y="650"/>
                    <a:pt x="239" y="650"/>
                    <a:pt x="239" y="650"/>
                  </a:cubicBezTo>
                  <a:moveTo>
                    <a:pt x="331" y="0"/>
                  </a:moveTo>
                  <a:cubicBezTo>
                    <a:pt x="306" y="5"/>
                    <a:pt x="251" y="19"/>
                    <a:pt x="200" y="59"/>
                  </a:cubicBezTo>
                  <a:cubicBezTo>
                    <a:pt x="200" y="59"/>
                    <a:pt x="200" y="59"/>
                    <a:pt x="200" y="59"/>
                  </a:cubicBezTo>
                  <a:cubicBezTo>
                    <a:pt x="200" y="59"/>
                    <a:pt x="200" y="59"/>
                    <a:pt x="200" y="59"/>
                  </a:cubicBezTo>
                  <a:cubicBezTo>
                    <a:pt x="112" y="481"/>
                    <a:pt x="112" y="481"/>
                    <a:pt x="112" y="481"/>
                  </a:cubicBezTo>
                  <a:cubicBezTo>
                    <a:pt x="112" y="481"/>
                    <a:pt x="92" y="469"/>
                    <a:pt x="67" y="447"/>
                  </a:cubicBezTo>
                  <a:cubicBezTo>
                    <a:pt x="11" y="779"/>
                    <a:pt x="11" y="779"/>
                    <a:pt x="11" y="779"/>
                  </a:cubicBezTo>
                  <a:cubicBezTo>
                    <a:pt x="0" y="846"/>
                    <a:pt x="52" y="906"/>
                    <a:pt x="119" y="906"/>
                  </a:cubicBezTo>
                  <a:cubicBezTo>
                    <a:pt x="214" y="906"/>
                    <a:pt x="214" y="906"/>
                    <a:pt x="214" y="906"/>
                  </a:cubicBezTo>
                  <a:cubicBezTo>
                    <a:pt x="214" y="906"/>
                    <a:pt x="214" y="906"/>
                    <a:pt x="214" y="906"/>
                  </a:cubicBezTo>
                  <a:cubicBezTo>
                    <a:pt x="152" y="906"/>
                    <a:pt x="152" y="906"/>
                    <a:pt x="152" y="906"/>
                  </a:cubicBezTo>
                  <a:cubicBezTo>
                    <a:pt x="143" y="855"/>
                    <a:pt x="143" y="855"/>
                    <a:pt x="143" y="855"/>
                  </a:cubicBezTo>
                  <a:cubicBezTo>
                    <a:pt x="135" y="805"/>
                    <a:pt x="173" y="759"/>
                    <a:pt x="224" y="759"/>
                  </a:cubicBezTo>
                  <a:cubicBezTo>
                    <a:pt x="869" y="759"/>
                    <a:pt x="869" y="759"/>
                    <a:pt x="869" y="759"/>
                  </a:cubicBezTo>
                  <a:cubicBezTo>
                    <a:pt x="919" y="759"/>
                    <a:pt x="958" y="805"/>
                    <a:pt x="950" y="855"/>
                  </a:cubicBezTo>
                  <a:cubicBezTo>
                    <a:pt x="941" y="906"/>
                    <a:pt x="941" y="906"/>
                    <a:pt x="941" y="906"/>
                  </a:cubicBezTo>
                  <a:cubicBezTo>
                    <a:pt x="879" y="906"/>
                    <a:pt x="879" y="906"/>
                    <a:pt x="879" y="906"/>
                  </a:cubicBezTo>
                  <a:cubicBezTo>
                    <a:pt x="879" y="906"/>
                    <a:pt x="879" y="906"/>
                    <a:pt x="879" y="906"/>
                  </a:cubicBezTo>
                  <a:cubicBezTo>
                    <a:pt x="974" y="906"/>
                    <a:pt x="974" y="906"/>
                    <a:pt x="974" y="906"/>
                  </a:cubicBezTo>
                  <a:cubicBezTo>
                    <a:pt x="1041" y="906"/>
                    <a:pt x="1093" y="846"/>
                    <a:pt x="1081" y="779"/>
                  </a:cubicBezTo>
                  <a:cubicBezTo>
                    <a:pt x="1026" y="447"/>
                    <a:pt x="1026" y="447"/>
                    <a:pt x="1026" y="447"/>
                  </a:cubicBezTo>
                  <a:cubicBezTo>
                    <a:pt x="1001" y="469"/>
                    <a:pt x="981" y="481"/>
                    <a:pt x="981" y="481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93" y="59"/>
                    <a:pt x="893" y="59"/>
                    <a:pt x="893" y="59"/>
                  </a:cubicBezTo>
                  <a:cubicBezTo>
                    <a:pt x="842" y="19"/>
                    <a:pt x="787" y="5"/>
                    <a:pt x="762" y="0"/>
                  </a:cubicBezTo>
                  <a:cubicBezTo>
                    <a:pt x="755" y="2"/>
                    <a:pt x="749" y="4"/>
                    <a:pt x="742" y="5"/>
                  </a:cubicBezTo>
                  <a:cubicBezTo>
                    <a:pt x="742" y="5"/>
                    <a:pt x="742" y="5"/>
                    <a:pt x="742" y="6"/>
                  </a:cubicBezTo>
                  <a:cubicBezTo>
                    <a:pt x="742" y="6"/>
                    <a:pt x="742" y="6"/>
                    <a:pt x="742" y="6"/>
                  </a:cubicBezTo>
                  <a:cubicBezTo>
                    <a:pt x="742" y="6"/>
                    <a:pt x="741" y="6"/>
                    <a:pt x="741" y="6"/>
                  </a:cubicBezTo>
                  <a:cubicBezTo>
                    <a:pt x="741" y="6"/>
                    <a:pt x="741" y="6"/>
                    <a:pt x="741" y="6"/>
                  </a:cubicBezTo>
                  <a:cubicBezTo>
                    <a:pt x="724" y="10"/>
                    <a:pt x="705" y="14"/>
                    <a:pt x="686" y="17"/>
                  </a:cubicBezTo>
                  <a:cubicBezTo>
                    <a:pt x="686" y="17"/>
                    <a:pt x="686" y="17"/>
                    <a:pt x="686" y="17"/>
                  </a:cubicBezTo>
                  <a:cubicBezTo>
                    <a:pt x="686" y="17"/>
                    <a:pt x="686" y="17"/>
                    <a:pt x="686" y="17"/>
                  </a:cubicBezTo>
                  <a:cubicBezTo>
                    <a:pt x="685" y="17"/>
                    <a:pt x="685" y="17"/>
                    <a:pt x="685" y="17"/>
                  </a:cubicBezTo>
                  <a:cubicBezTo>
                    <a:pt x="685" y="17"/>
                    <a:pt x="685" y="17"/>
                    <a:pt x="685" y="17"/>
                  </a:cubicBezTo>
                  <a:cubicBezTo>
                    <a:pt x="685" y="17"/>
                    <a:pt x="684" y="17"/>
                    <a:pt x="684" y="17"/>
                  </a:cubicBezTo>
                  <a:cubicBezTo>
                    <a:pt x="684" y="17"/>
                    <a:pt x="684" y="17"/>
                    <a:pt x="684" y="17"/>
                  </a:cubicBezTo>
                  <a:cubicBezTo>
                    <a:pt x="650" y="23"/>
                    <a:pt x="614" y="27"/>
                    <a:pt x="576" y="28"/>
                  </a:cubicBezTo>
                  <a:cubicBezTo>
                    <a:pt x="567" y="29"/>
                    <a:pt x="556" y="29"/>
                    <a:pt x="546" y="29"/>
                  </a:cubicBezTo>
                  <a:cubicBezTo>
                    <a:pt x="533" y="29"/>
                    <a:pt x="520" y="28"/>
                    <a:pt x="506" y="28"/>
                  </a:cubicBezTo>
                  <a:cubicBezTo>
                    <a:pt x="490" y="27"/>
                    <a:pt x="474" y="26"/>
                    <a:pt x="458" y="24"/>
                  </a:cubicBezTo>
                  <a:cubicBezTo>
                    <a:pt x="458" y="24"/>
                    <a:pt x="458" y="24"/>
                    <a:pt x="458" y="24"/>
                  </a:cubicBezTo>
                  <a:cubicBezTo>
                    <a:pt x="457" y="24"/>
                    <a:pt x="457" y="24"/>
                    <a:pt x="457" y="24"/>
                  </a:cubicBezTo>
                  <a:cubicBezTo>
                    <a:pt x="457" y="24"/>
                    <a:pt x="457" y="24"/>
                    <a:pt x="457" y="24"/>
                  </a:cubicBezTo>
                  <a:cubicBezTo>
                    <a:pt x="456" y="24"/>
                    <a:pt x="456" y="24"/>
                    <a:pt x="456" y="24"/>
                  </a:cubicBezTo>
                  <a:cubicBezTo>
                    <a:pt x="411" y="19"/>
                    <a:pt x="369" y="11"/>
                    <a:pt x="331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2" name="Google Shape;982;p79"/>
            <p:cNvSpPr/>
            <p:nvPr/>
          </p:nvSpPr>
          <p:spPr>
            <a:xfrm>
              <a:off x="2775537" y="4334086"/>
              <a:ext cx="110616" cy="353580"/>
            </a:xfrm>
            <a:custGeom>
              <a:rect b="b" l="l" r="r" t="t"/>
              <a:pathLst>
                <a:path extrusionOk="0" h="422" w="133">
                  <a:moveTo>
                    <a:pt x="133" y="0"/>
                  </a:moveTo>
                  <a:cubicBezTo>
                    <a:pt x="117" y="12"/>
                    <a:pt x="102" y="26"/>
                    <a:pt x="88" y="44"/>
                  </a:cubicBezTo>
                  <a:cubicBezTo>
                    <a:pt x="72" y="65"/>
                    <a:pt x="59" y="88"/>
                    <a:pt x="50" y="113"/>
                  </a:cubicBezTo>
                  <a:cubicBezTo>
                    <a:pt x="51" y="113"/>
                    <a:pt x="52" y="114"/>
                    <a:pt x="52" y="114"/>
                  </a:cubicBezTo>
                  <a:cubicBezTo>
                    <a:pt x="44" y="133"/>
                    <a:pt x="44" y="133"/>
                    <a:pt x="44" y="133"/>
                  </a:cubicBezTo>
                  <a:cubicBezTo>
                    <a:pt x="41" y="144"/>
                    <a:pt x="39" y="154"/>
                    <a:pt x="37" y="165"/>
                  </a:cubicBezTo>
                  <a:cubicBezTo>
                    <a:pt x="0" y="388"/>
                    <a:pt x="0" y="388"/>
                    <a:pt x="0" y="388"/>
                  </a:cubicBezTo>
                  <a:cubicBezTo>
                    <a:pt x="25" y="410"/>
                    <a:pt x="45" y="422"/>
                    <a:pt x="45" y="422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3" name="Google Shape;983;p79"/>
            <p:cNvSpPr/>
            <p:nvPr/>
          </p:nvSpPr>
          <p:spPr>
            <a:xfrm>
              <a:off x="2812079" y="4428901"/>
              <a:ext cx="6914" cy="16790"/>
            </a:xfrm>
            <a:custGeom>
              <a:rect b="b" l="l" r="r" t="t"/>
              <a:pathLst>
                <a:path extrusionOk="0" h="20" w="8">
                  <a:moveTo>
                    <a:pt x="6" y="0"/>
                  </a:moveTo>
                  <a:cubicBezTo>
                    <a:pt x="4" y="7"/>
                    <a:pt x="2" y="13"/>
                    <a:pt x="0" y="20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"/>
                    <a:pt x="7" y="0"/>
                    <a:pt x="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4" name="Google Shape;984;p79"/>
            <p:cNvSpPr/>
            <p:nvPr/>
          </p:nvSpPr>
          <p:spPr>
            <a:xfrm>
              <a:off x="3466888" y="4334086"/>
              <a:ext cx="110616" cy="353580"/>
            </a:xfrm>
            <a:custGeom>
              <a:rect b="b" l="l" r="r" t="t"/>
              <a:pathLst>
                <a:path extrusionOk="0" h="422" w="13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88" y="422"/>
                    <a:pt x="88" y="422"/>
                    <a:pt x="88" y="422"/>
                  </a:cubicBezTo>
                  <a:cubicBezTo>
                    <a:pt x="88" y="422"/>
                    <a:pt x="108" y="410"/>
                    <a:pt x="133" y="388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54"/>
                    <a:pt x="92" y="144"/>
                    <a:pt x="89" y="134"/>
                  </a:cubicBezTo>
                  <a:cubicBezTo>
                    <a:pt x="80" y="114"/>
                    <a:pt x="80" y="114"/>
                    <a:pt x="80" y="114"/>
                  </a:cubicBezTo>
                  <a:cubicBezTo>
                    <a:pt x="81" y="114"/>
                    <a:pt x="82" y="113"/>
                    <a:pt x="82" y="113"/>
                  </a:cubicBezTo>
                  <a:cubicBezTo>
                    <a:pt x="73" y="88"/>
                    <a:pt x="61" y="65"/>
                    <a:pt x="44" y="44"/>
                  </a:cubicBezTo>
                  <a:cubicBezTo>
                    <a:pt x="31" y="26"/>
                    <a:pt x="16" y="12"/>
                    <a:pt x="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5" name="Google Shape;985;p79"/>
            <p:cNvSpPr/>
            <p:nvPr/>
          </p:nvSpPr>
          <p:spPr>
            <a:xfrm>
              <a:off x="3533060" y="4428901"/>
              <a:ext cx="7901" cy="17778"/>
            </a:xfrm>
            <a:custGeom>
              <a:rect b="b" l="l" r="r" t="t"/>
              <a:pathLst>
                <a:path extrusionOk="0" h="21" w="9">
                  <a:moveTo>
                    <a:pt x="2" y="0"/>
                  </a:moveTo>
                  <a:cubicBezTo>
                    <a:pt x="2" y="0"/>
                    <a:pt x="1" y="1"/>
                    <a:pt x="0" y="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7" y="14"/>
                    <a:pt x="5" y="7"/>
                    <a:pt x="2" y="0"/>
                  </a:cubicBezTo>
                </a:path>
              </a:pathLst>
            </a:custGeom>
            <a:solidFill>
              <a:srgbClr val="E00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6" name="Google Shape;986;p79"/>
            <p:cNvSpPr/>
            <p:nvPr/>
          </p:nvSpPr>
          <p:spPr>
            <a:xfrm>
              <a:off x="2898005" y="5043221"/>
              <a:ext cx="557100" cy="900"/>
            </a:xfrm>
            <a:prstGeom prst="rect">
              <a:avLst/>
            </a:pr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79"/>
            <p:cNvSpPr/>
            <p:nvPr/>
          </p:nvSpPr>
          <p:spPr>
            <a:xfrm>
              <a:off x="2898005" y="5043221"/>
              <a:ext cx="5571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79"/>
            <p:cNvSpPr/>
            <p:nvPr/>
          </p:nvSpPr>
          <p:spPr>
            <a:xfrm>
              <a:off x="2831832" y="4919764"/>
              <a:ext cx="689376" cy="123457"/>
            </a:xfrm>
            <a:custGeom>
              <a:rect b="b" l="l" r="r" t="t"/>
              <a:pathLst>
                <a:path extrusionOk="0" h="147" w="823">
                  <a:moveTo>
                    <a:pt x="734" y="0"/>
                  </a:moveTo>
                  <a:cubicBezTo>
                    <a:pt x="89" y="0"/>
                    <a:pt x="89" y="0"/>
                    <a:pt x="89" y="0"/>
                  </a:cubicBezTo>
                  <a:cubicBezTo>
                    <a:pt x="38" y="0"/>
                    <a:pt x="0" y="46"/>
                    <a:pt x="8" y="96"/>
                  </a:cubicBezTo>
                  <a:cubicBezTo>
                    <a:pt x="17" y="147"/>
                    <a:pt x="17" y="147"/>
                    <a:pt x="17" y="147"/>
                  </a:cubicBezTo>
                  <a:cubicBezTo>
                    <a:pt x="79" y="147"/>
                    <a:pt x="79" y="147"/>
                    <a:pt x="79" y="147"/>
                  </a:cubicBezTo>
                  <a:cubicBezTo>
                    <a:pt x="43" y="111"/>
                    <a:pt x="43" y="111"/>
                    <a:pt x="43" y="111"/>
                  </a:cubicBezTo>
                  <a:cubicBezTo>
                    <a:pt x="779" y="111"/>
                    <a:pt x="779" y="111"/>
                    <a:pt x="779" y="111"/>
                  </a:cubicBezTo>
                  <a:cubicBezTo>
                    <a:pt x="744" y="147"/>
                    <a:pt x="744" y="147"/>
                    <a:pt x="744" y="147"/>
                  </a:cubicBezTo>
                  <a:cubicBezTo>
                    <a:pt x="806" y="147"/>
                    <a:pt x="806" y="147"/>
                    <a:pt x="806" y="147"/>
                  </a:cubicBezTo>
                  <a:cubicBezTo>
                    <a:pt x="815" y="96"/>
                    <a:pt x="815" y="96"/>
                    <a:pt x="815" y="96"/>
                  </a:cubicBezTo>
                  <a:cubicBezTo>
                    <a:pt x="823" y="46"/>
                    <a:pt x="784" y="0"/>
                    <a:pt x="73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79"/>
            <p:cNvSpPr/>
            <p:nvPr/>
          </p:nvSpPr>
          <p:spPr>
            <a:xfrm>
              <a:off x="2868375" y="5012604"/>
              <a:ext cx="615303" cy="30618"/>
            </a:xfrm>
            <a:custGeom>
              <a:rect b="b" l="l" r="r" t="t"/>
              <a:pathLst>
                <a:path extrusionOk="0" h="31" w="623">
                  <a:moveTo>
                    <a:pt x="623" y="0"/>
                  </a:moveTo>
                  <a:lnTo>
                    <a:pt x="0" y="0"/>
                  </a:lnTo>
                  <a:lnTo>
                    <a:pt x="30" y="31"/>
                  </a:lnTo>
                  <a:lnTo>
                    <a:pt x="594" y="31"/>
                  </a:lnTo>
                  <a:lnTo>
                    <a:pt x="623" y="0"/>
                  </a:lnTo>
                  <a:close/>
                </a:path>
              </a:pathLst>
            </a:custGeom>
            <a:solidFill>
              <a:srgbClr val="CF5B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79"/>
            <p:cNvSpPr/>
            <p:nvPr/>
          </p:nvSpPr>
          <p:spPr>
            <a:xfrm>
              <a:off x="2868375" y="5012604"/>
              <a:ext cx="615303" cy="30618"/>
            </a:xfrm>
            <a:custGeom>
              <a:rect b="b" l="l" r="r" t="t"/>
              <a:pathLst>
                <a:path extrusionOk="0" h="31" w="623">
                  <a:moveTo>
                    <a:pt x="623" y="0"/>
                  </a:moveTo>
                  <a:lnTo>
                    <a:pt x="0" y="0"/>
                  </a:lnTo>
                  <a:lnTo>
                    <a:pt x="30" y="31"/>
                  </a:lnTo>
                  <a:lnTo>
                    <a:pt x="594" y="31"/>
                  </a:lnTo>
                  <a:lnTo>
                    <a:pt x="62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79"/>
            <p:cNvSpPr/>
            <p:nvPr/>
          </p:nvSpPr>
          <p:spPr>
            <a:xfrm>
              <a:off x="2895042" y="4500012"/>
              <a:ext cx="572833" cy="328889"/>
            </a:xfrm>
            <a:custGeom>
              <a:rect b="b" l="l" r="r" t="t"/>
              <a:pathLst>
                <a:path extrusionOk="0" h="393" w="685">
                  <a:moveTo>
                    <a:pt x="0" y="364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656" y="0"/>
                    <a:pt x="656" y="0"/>
                    <a:pt x="656" y="0"/>
                  </a:cubicBezTo>
                  <a:cubicBezTo>
                    <a:pt x="672" y="0"/>
                    <a:pt x="685" y="13"/>
                    <a:pt x="685" y="29"/>
                  </a:cubicBezTo>
                  <a:cubicBezTo>
                    <a:pt x="685" y="364"/>
                    <a:pt x="685" y="364"/>
                    <a:pt x="685" y="364"/>
                  </a:cubicBezTo>
                  <a:cubicBezTo>
                    <a:pt x="685" y="380"/>
                    <a:pt x="672" y="393"/>
                    <a:pt x="656" y="393"/>
                  </a:cubicBezTo>
                  <a:cubicBezTo>
                    <a:pt x="29" y="393"/>
                    <a:pt x="29" y="393"/>
                    <a:pt x="29" y="393"/>
                  </a:cubicBezTo>
                  <a:cubicBezTo>
                    <a:pt x="13" y="393"/>
                    <a:pt x="0" y="380"/>
                    <a:pt x="0" y="364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79"/>
            <p:cNvSpPr/>
            <p:nvPr/>
          </p:nvSpPr>
          <p:spPr>
            <a:xfrm>
              <a:off x="2912819" y="4517790"/>
              <a:ext cx="537279" cy="293333"/>
            </a:xfrm>
            <a:custGeom>
              <a:rect b="b" l="l" r="r" t="t"/>
              <a:pathLst>
                <a:path extrusionOk="0" h="351" w="642">
                  <a:moveTo>
                    <a:pt x="0" y="33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622" y="0"/>
                    <a:pt x="622" y="0"/>
                    <a:pt x="622" y="0"/>
                  </a:cubicBezTo>
                  <a:cubicBezTo>
                    <a:pt x="633" y="0"/>
                    <a:pt x="642" y="9"/>
                    <a:pt x="642" y="20"/>
                  </a:cubicBezTo>
                  <a:cubicBezTo>
                    <a:pt x="642" y="331"/>
                    <a:pt x="642" y="331"/>
                    <a:pt x="642" y="331"/>
                  </a:cubicBezTo>
                  <a:cubicBezTo>
                    <a:pt x="642" y="342"/>
                    <a:pt x="633" y="351"/>
                    <a:pt x="622" y="351"/>
                  </a:cubicBezTo>
                  <a:cubicBezTo>
                    <a:pt x="20" y="351"/>
                    <a:pt x="20" y="351"/>
                    <a:pt x="20" y="351"/>
                  </a:cubicBezTo>
                  <a:cubicBezTo>
                    <a:pt x="9" y="351"/>
                    <a:pt x="0" y="342"/>
                    <a:pt x="0" y="33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3" name="Google Shape;993;p79"/>
            <p:cNvSpPr/>
            <p:nvPr/>
          </p:nvSpPr>
          <p:spPr>
            <a:xfrm>
              <a:off x="3174545" y="3754333"/>
              <a:ext cx="336787" cy="555060"/>
            </a:xfrm>
            <a:custGeom>
              <a:rect b="b" l="l" r="r" t="t"/>
              <a:pathLst>
                <a:path extrusionOk="0" h="663" w="402">
                  <a:moveTo>
                    <a:pt x="33" y="662"/>
                  </a:moveTo>
                  <a:cubicBezTo>
                    <a:pt x="23" y="663"/>
                    <a:pt x="13" y="663"/>
                    <a:pt x="2" y="663"/>
                  </a:cubicBezTo>
                  <a:cubicBezTo>
                    <a:pt x="2" y="663"/>
                    <a:pt x="2" y="663"/>
                    <a:pt x="2" y="663"/>
                  </a:cubicBezTo>
                  <a:cubicBezTo>
                    <a:pt x="12" y="663"/>
                    <a:pt x="23" y="663"/>
                    <a:pt x="32" y="662"/>
                  </a:cubicBezTo>
                  <a:cubicBezTo>
                    <a:pt x="33" y="662"/>
                    <a:pt x="33" y="662"/>
                    <a:pt x="33" y="662"/>
                  </a:cubicBezTo>
                  <a:moveTo>
                    <a:pt x="132" y="653"/>
                  </a:moveTo>
                  <a:cubicBezTo>
                    <a:pt x="132" y="653"/>
                    <a:pt x="132" y="653"/>
                    <a:pt x="131" y="653"/>
                  </a:cubicBezTo>
                  <a:cubicBezTo>
                    <a:pt x="132" y="653"/>
                    <a:pt x="132" y="653"/>
                    <a:pt x="132" y="653"/>
                  </a:cubicBezTo>
                  <a:moveTo>
                    <a:pt x="208" y="637"/>
                  </a:moveTo>
                  <a:cubicBezTo>
                    <a:pt x="184" y="643"/>
                    <a:pt x="159" y="649"/>
                    <a:pt x="132" y="653"/>
                  </a:cubicBezTo>
                  <a:cubicBezTo>
                    <a:pt x="135" y="652"/>
                    <a:pt x="138" y="652"/>
                    <a:pt x="140" y="651"/>
                  </a:cubicBezTo>
                  <a:cubicBezTo>
                    <a:pt x="140" y="651"/>
                    <a:pt x="140" y="651"/>
                    <a:pt x="140" y="651"/>
                  </a:cubicBezTo>
                  <a:cubicBezTo>
                    <a:pt x="140" y="651"/>
                    <a:pt x="141" y="651"/>
                    <a:pt x="141" y="651"/>
                  </a:cubicBezTo>
                  <a:cubicBezTo>
                    <a:pt x="141" y="651"/>
                    <a:pt x="141" y="651"/>
                    <a:pt x="141" y="651"/>
                  </a:cubicBezTo>
                  <a:cubicBezTo>
                    <a:pt x="141" y="651"/>
                    <a:pt x="141" y="651"/>
                    <a:pt x="142" y="651"/>
                  </a:cubicBezTo>
                  <a:cubicBezTo>
                    <a:pt x="142" y="651"/>
                    <a:pt x="142" y="651"/>
                    <a:pt x="142" y="651"/>
                  </a:cubicBezTo>
                  <a:cubicBezTo>
                    <a:pt x="142" y="651"/>
                    <a:pt x="142" y="651"/>
                    <a:pt x="142" y="651"/>
                  </a:cubicBezTo>
                  <a:cubicBezTo>
                    <a:pt x="161" y="648"/>
                    <a:pt x="180" y="644"/>
                    <a:pt x="197" y="640"/>
                  </a:cubicBezTo>
                  <a:cubicBezTo>
                    <a:pt x="197" y="640"/>
                    <a:pt x="197" y="640"/>
                    <a:pt x="197" y="640"/>
                  </a:cubicBezTo>
                  <a:cubicBezTo>
                    <a:pt x="197" y="640"/>
                    <a:pt x="198" y="640"/>
                    <a:pt x="198" y="640"/>
                  </a:cubicBezTo>
                  <a:cubicBezTo>
                    <a:pt x="198" y="640"/>
                    <a:pt x="198" y="640"/>
                    <a:pt x="198" y="640"/>
                  </a:cubicBezTo>
                  <a:cubicBezTo>
                    <a:pt x="198" y="639"/>
                    <a:pt x="198" y="639"/>
                    <a:pt x="198" y="639"/>
                  </a:cubicBezTo>
                  <a:cubicBezTo>
                    <a:pt x="202" y="639"/>
                    <a:pt x="205" y="638"/>
                    <a:pt x="208" y="637"/>
                  </a:cubicBezTo>
                  <a:moveTo>
                    <a:pt x="5" y="0"/>
                  </a:moveTo>
                  <a:cubicBezTo>
                    <a:pt x="55" y="0"/>
                    <a:pt x="100" y="9"/>
                    <a:pt x="138" y="24"/>
                  </a:cubicBezTo>
                  <a:cubicBezTo>
                    <a:pt x="138" y="24"/>
                    <a:pt x="138" y="24"/>
                    <a:pt x="138" y="24"/>
                  </a:cubicBezTo>
                  <a:cubicBezTo>
                    <a:pt x="145" y="27"/>
                    <a:pt x="151" y="29"/>
                    <a:pt x="157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373" y="134"/>
                    <a:pt x="399" y="442"/>
                    <a:pt x="401" y="486"/>
                  </a:cubicBezTo>
                  <a:cubicBezTo>
                    <a:pt x="401" y="489"/>
                    <a:pt x="402" y="492"/>
                    <a:pt x="401" y="496"/>
                  </a:cubicBezTo>
                  <a:cubicBezTo>
                    <a:pt x="398" y="546"/>
                    <a:pt x="343" y="591"/>
                    <a:pt x="259" y="621"/>
                  </a:cubicBezTo>
                  <a:cubicBezTo>
                    <a:pt x="259" y="621"/>
                    <a:pt x="259" y="621"/>
                    <a:pt x="259" y="621"/>
                  </a:cubicBezTo>
                  <a:cubicBezTo>
                    <a:pt x="246" y="626"/>
                    <a:pt x="232" y="630"/>
                    <a:pt x="218" y="634"/>
                  </a:cubicBezTo>
                  <a:cubicBezTo>
                    <a:pt x="218" y="634"/>
                    <a:pt x="218" y="634"/>
                    <a:pt x="218" y="634"/>
                  </a:cubicBezTo>
                  <a:cubicBezTo>
                    <a:pt x="232" y="630"/>
                    <a:pt x="246" y="626"/>
                    <a:pt x="259" y="621"/>
                  </a:cubicBezTo>
                  <a:cubicBezTo>
                    <a:pt x="343" y="591"/>
                    <a:pt x="398" y="546"/>
                    <a:pt x="401" y="496"/>
                  </a:cubicBezTo>
                  <a:cubicBezTo>
                    <a:pt x="402" y="492"/>
                    <a:pt x="401" y="489"/>
                    <a:pt x="401" y="486"/>
                  </a:cubicBezTo>
                  <a:cubicBezTo>
                    <a:pt x="398" y="433"/>
                    <a:pt x="362" y="2"/>
                    <a:pt x="5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4" y="0"/>
                  </a:moveTo>
                  <a:cubicBezTo>
                    <a:pt x="4" y="0"/>
                    <a:pt x="5" y="0"/>
                    <a:pt x="5" y="0"/>
                  </a:cubicBezTo>
                  <a:cubicBezTo>
                    <a:pt x="5" y="0"/>
                    <a:pt x="4" y="0"/>
                    <a:pt x="4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moveTo>
                    <a:pt x="2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moveTo>
                    <a:pt x="3" y="0"/>
                  </a:moveTo>
                  <a:cubicBezTo>
                    <a:pt x="3" y="0"/>
                    <a:pt x="3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2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4" name="Google Shape;994;p79"/>
            <p:cNvSpPr/>
            <p:nvPr/>
          </p:nvSpPr>
          <p:spPr>
            <a:xfrm>
              <a:off x="3201211" y="4284703"/>
              <a:ext cx="156048" cy="23704"/>
            </a:xfrm>
            <a:custGeom>
              <a:rect b="b" l="l" r="r" t="t"/>
              <a:pathLst>
                <a:path extrusionOk="0" h="28" w="186">
                  <a:moveTo>
                    <a:pt x="108" y="17"/>
                  </a:moveTo>
                  <a:cubicBezTo>
                    <a:pt x="106" y="18"/>
                    <a:pt x="103" y="18"/>
                    <a:pt x="100" y="19"/>
                  </a:cubicBezTo>
                  <a:cubicBezTo>
                    <a:pt x="100" y="19"/>
                    <a:pt x="100" y="19"/>
                    <a:pt x="100" y="19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68" y="24"/>
                    <a:pt x="35" y="27"/>
                    <a:pt x="1" y="28"/>
                  </a:cubicBezTo>
                  <a:cubicBezTo>
                    <a:pt x="1" y="28"/>
                    <a:pt x="1" y="28"/>
                    <a:pt x="0" y="28"/>
                  </a:cubicBezTo>
                  <a:cubicBezTo>
                    <a:pt x="38" y="27"/>
                    <a:pt x="74" y="23"/>
                    <a:pt x="108" y="17"/>
                  </a:cubicBezTo>
                  <a:moveTo>
                    <a:pt x="109" y="17"/>
                  </a:moveTo>
                  <a:cubicBezTo>
                    <a:pt x="109" y="17"/>
                    <a:pt x="108" y="17"/>
                    <a:pt x="108" y="17"/>
                  </a:cubicBezTo>
                  <a:cubicBezTo>
                    <a:pt x="108" y="17"/>
                    <a:pt x="109" y="17"/>
                    <a:pt x="109" y="17"/>
                  </a:cubicBezTo>
                  <a:moveTo>
                    <a:pt x="110" y="17"/>
                  </a:moveTo>
                  <a:cubicBezTo>
                    <a:pt x="109" y="17"/>
                    <a:pt x="109" y="17"/>
                    <a:pt x="109" y="17"/>
                  </a:cubicBezTo>
                  <a:cubicBezTo>
                    <a:pt x="109" y="17"/>
                    <a:pt x="109" y="17"/>
                    <a:pt x="110" y="17"/>
                  </a:cubicBezTo>
                  <a:moveTo>
                    <a:pt x="110" y="17"/>
                  </a:moveTo>
                  <a:cubicBezTo>
                    <a:pt x="110" y="17"/>
                    <a:pt x="110" y="17"/>
                    <a:pt x="110" y="17"/>
                  </a:cubicBezTo>
                  <a:cubicBezTo>
                    <a:pt x="110" y="17"/>
                    <a:pt x="110" y="17"/>
                    <a:pt x="110" y="17"/>
                  </a:cubicBezTo>
                  <a:moveTo>
                    <a:pt x="165" y="6"/>
                  </a:moveTo>
                  <a:cubicBezTo>
                    <a:pt x="165" y="6"/>
                    <a:pt x="165" y="6"/>
                    <a:pt x="165" y="6"/>
                  </a:cubicBezTo>
                  <a:cubicBezTo>
                    <a:pt x="165" y="6"/>
                    <a:pt x="165" y="6"/>
                    <a:pt x="165" y="6"/>
                  </a:cubicBezTo>
                  <a:moveTo>
                    <a:pt x="166" y="6"/>
                  </a:moveTo>
                  <a:cubicBezTo>
                    <a:pt x="166" y="6"/>
                    <a:pt x="166" y="6"/>
                    <a:pt x="166" y="6"/>
                  </a:cubicBezTo>
                  <a:cubicBezTo>
                    <a:pt x="166" y="6"/>
                    <a:pt x="166" y="6"/>
                    <a:pt x="166" y="6"/>
                  </a:cubicBezTo>
                  <a:moveTo>
                    <a:pt x="186" y="0"/>
                  </a:moveTo>
                  <a:cubicBezTo>
                    <a:pt x="183" y="1"/>
                    <a:pt x="179" y="2"/>
                    <a:pt x="176" y="3"/>
                  </a:cubicBezTo>
                  <a:cubicBezTo>
                    <a:pt x="173" y="4"/>
                    <a:pt x="170" y="5"/>
                    <a:pt x="166" y="5"/>
                  </a:cubicBezTo>
                  <a:cubicBezTo>
                    <a:pt x="173" y="4"/>
                    <a:pt x="179" y="2"/>
                    <a:pt x="186" y="0"/>
                  </a:cubicBezTo>
                  <a:cubicBezTo>
                    <a:pt x="186" y="0"/>
                    <a:pt x="186" y="0"/>
                    <a:pt x="186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5" name="Google Shape;995;p79"/>
            <p:cNvSpPr/>
            <p:nvPr/>
          </p:nvSpPr>
          <p:spPr>
            <a:xfrm>
              <a:off x="3004670" y="3754333"/>
              <a:ext cx="169875" cy="52346"/>
            </a:xfrm>
            <a:custGeom>
              <a:rect b="b" l="l" r="r" t="t"/>
              <a:pathLst>
                <a:path extrusionOk="0" h="63" w="203">
                  <a:moveTo>
                    <a:pt x="0" y="63"/>
                  </a:moveTo>
                  <a:cubicBezTo>
                    <a:pt x="0" y="63"/>
                    <a:pt x="0" y="63"/>
                    <a:pt x="0" y="63"/>
                  </a:cubicBezTo>
                  <a:cubicBezTo>
                    <a:pt x="0" y="63"/>
                    <a:pt x="0" y="63"/>
                    <a:pt x="0" y="63"/>
                  </a:cubicBezTo>
                  <a:moveTo>
                    <a:pt x="55" y="30"/>
                  </a:moveTo>
                  <a:cubicBezTo>
                    <a:pt x="35" y="40"/>
                    <a:pt x="17" y="50"/>
                    <a:pt x="0" y="62"/>
                  </a:cubicBezTo>
                  <a:cubicBezTo>
                    <a:pt x="16" y="51"/>
                    <a:pt x="33" y="41"/>
                    <a:pt x="51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2" y="32"/>
                    <a:pt x="54" y="31"/>
                    <a:pt x="55" y="30"/>
                  </a:cubicBezTo>
                  <a:moveTo>
                    <a:pt x="68" y="25"/>
                  </a:moveTo>
                  <a:cubicBezTo>
                    <a:pt x="67" y="25"/>
                    <a:pt x="65" y="26"/>
                    <a:pt x="64" y="27"/>
                  </a:cubicBezTo>
                  <a:cubicBezTo>
                    <a:pt x="65" y="26"/>
                    <a:pt x="67" y="25"/>
                    <a:pt x="68" y="25"/>
                  </a:cubicBezTo>
                  <a:moveTo>
                    <a:pt x="203" y="0"/>
                  </a:moveTo>
                  <a:cubicBezTo>
                    <a:pt x="203" y="0"/>
                    <a:pt x="203" y="0"/>
                    <a:pt x="203" y="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6" name="Google Shape;996;p79"/>
            <p:cNvSpPr/>
            <p:nvPr/>
          </p:nvSpPr>
          <p:spPr>
            <a:xfrm>
              <a:off x="2842697" y="3754333"/>
              <a:ext cx="335800" cy="555060"/>
            </a:xfrm>
            <a:custGeom>
              <a:rect b="b" l="l" r="r" t="t"/>
              <a:pathLst>
                <a:path extrusionOk="0" h="663" w="402">
                  <a:moveTo>
                    <a:pt x="356" y="662"/>
                  </a:moveTo>
                  <a:cubicBezTo>
                    <a:pt x="357" y="662"/>
                    <a:pt x="358" y="662"/>
                    <a:pt x="359" y="662"/>
                  </a:cubicBezTo>
                  <a:cubicBezTo>
                    <a:pt x="373" y="662"/>
                    <a:pt x="386" y="663"/>
                    <a:pt x="399" y="663"/>
                  </a:cubicBezTo>
                  <a:cubicBezTo>
                    <a:pt x="399" y="663"/>
                    <a:pt x="399" y="663"/>
                    <a:pt x="399" y="663"/>
                  </a:cubicBezTo>
                  <a:cubicBezTo>
                    <a:pt x="385" y="663"/>
                    <a:pt x="370" y="662"/>
                    <a:pt x="356" y="662"/>
                  </a:cubicBezTo>
                  <a:moveTo>
                    <a:pt x="355" y="662"/>
                  </a:moveTo>
                  <a:cubicBezTo>
                    <a:pt x="355" y="662"/>
                    <a:pt x="356" y="662"/>
                    <a:pt x="356" y="662"/>
                  </a:cubicBezTo>
                  <a:cubicBezTo>
                    <a:pt x="356" y="662"/>
                    <a:pt x="355" y="662"/>
                    <a:pt x="355" y="662"/>
                  </a:cubicBezTo>
                  <a:moveTo>
                    <a:pt x="354" y="661"/>
                  </a:moveTo>
                  <a:cubicBezTo>
                    <a:pt x="354" y="661"/>
                    <a:pt x="354" y="661"/>
                    <a:pt x="354" y="661"/>
                  </a:cubicBezTo>
                  <a:cubicBezTo>
                    <a:pt x="354" y="661"/>
                    <a:pt x="354" y="661"/>
                    <a:pt x="354" y="661"/>
                  </a:cubicBezTo>
                  <a:moveTo>
                    <a:pt x="353" y="661"/>
                  </a:moveTo>
                  <a:cubicBezTo>
                    <a:pt x="353" y="661"/>
                    <a:pt x="353" y="661"/>
                    <a:pt x="353" y="661"/>
                  </a:cubicBezTo>
                  <a:cubicBezTo>
                    <a:pt x="353" y="661"/>
                    <a:pt x="353" y="661"/>
                    <a:pt x="353" y="661"/>
                  </a:cubicBezTo>
                  <a:moveTo>
                    <a:pt x="324" y="659"/>
                  </a:moveTo>
                  <a:cubicBezTo>
                    <a:pt x="324" y="659"/>
                    <a:pt x="324" y="659"/>
                    <a:pt x="324" y="659"/>
                  </a:cubicBezTo>
                  <a:cubicBezTo>
                    <a:pt x="324" y="659"/>
                    <a:pt x="324" y="659"/>
                    <a:pt x="324" y="659"/>
                  </a:cubicBezTo>
                  <a:moveTo>
                    <a:pt x="323" y="659"/>
                  </a:moveTo>
                  <a:cubicBezTo>
                    <a:pt x="323" y="659"/>
                    <a:pt x="323" y="659"/>
                    <a:pt x="323" y="659"/>
                  </a:cubicBezTo>
                  <a:cubicBezTo>
                    <a:pt x="323" y="659"/>
                    <a:pt x="323" y="659"/>
                    <a:pt x="323" y="659"/>
                  </a:cubicBezTo>
                  <a:moveTo>
                    <a:pt x="321" y="659"/>
                  </a:moveTo>
                  <a:cubicBezTo>
                    <a:pt x="321" y="659"/>
                    <a:pt x="322" y="659"/>
                    <a:pt x="322" y="659"/>
                  </a:cubicBezTo>
                  <a:cubicBezTo>
                    <a:pt x="322" y="659"/>
                    <a:pt x="321" y="659"/>
                    <a:pt x="321" y="659"/>
                  </a:cubicBezTo>
                  <a:moveTo>
                    <a:pt x="194" y="63"/>
                  </a:moveTo>
                  <a:cubicBezTo>
                    <a:pt x="25" y="185"/>
                    <a:pt x="3" y="446"/>
                    <a:pt x="1" y="486"/>
                  </a:cubicBezTo>
                  <a:cubicBezTo>
                    <a:pt x="0" y="489"/>
                    <a:pt x="0" y="492"/>
                    <a:pt x="0" y="496"/>
                  </a:cubicBezTo>
                  <a:cubicBezTo>
                    <a:pt x="4" y="546"/>
                    <a:pt x="59" y="591"/>
                    <a:pt x="143" y="621"/>
                  </a:cubicBezTo>
                  <a:cubicBezTo>
                    <a:pt x="191" y="639"/>
                    <a:pt x="247" y="651"/>
                    <a:pt x="309" y="658"/>
                  </a:cubicBezTo>
                  <a:cubicBezTo>
                    <a:pt x="309" y="658"/>
                    <a:pt x="309" y="658"/>
                    <a:pt x="310" y="658"/>
                  </a:cubicBezTo>
                  <a:cubicBezTo>
                    <a:pt x="310" y="658"/>
                    <a:pt x="310" y="658"/>
                    <a:pt x="310" y="658"/>
                  </a:cubicBezTo>
                  <a:cubicBezTo>
                    <a:pt x="310" y="658"/>
                    <a:pt x="310" y="658"/>
                    <a:pt x="311" y="658"/>
                  </a:cubicBezTo>
                  <a:cubicBezTo>
                    <a:pt x="311" y="658"/>
                    <a:pt x="311" y="658"/>
                    <a:pt x="311" y="658"/>
                  </a:cubicBezTo>
                  <a:cubicBezTo>
                    <a:pt x="314" y="658"/>
                    <a:pt x="318" y="659"/>
                    <a:pt x="321" y="659"/>
                  </a:cubicBezTo>
                  <a:cubicBezTo>
                    <a:pt x="255" y="653"/>
                    <a:pt x="194" y="640"/>
                    <a:pt x="143" y="621"/>
                  </a:cubicBezTo>
                  <a:cubicBezTo>
                    <a:pt x="143" y="621"/>
                    <a:pt x="143" y="621"/>
                    <a:pt x="143" y="621"/>
                  </a:cubicBezTo>
                  <a:cubicBezTo>
                    <a:pt x="59" y="591"/>
                    <a:pt x="4" y="546"/>
                    <a:pt x="0" y="496"/>
                  </a:cubicBezTo>
                  <a:cubicBezTo>
                    <a:pt x="0" y="492"/>
                    <a:pt x="0" y="489"/>
                    <a:pt x="1" y="486"/>
                  </a:cubicBezTo>
                  <a:cubicBezTo>
                    <a:pt x="3" y="446"/>
                    <a:pt x="25" y="185"/>
                    <a:pt x="194" y="63"/>
                  </a:cubicBezTo>
                  <a:moveTo>
                    <a:pt x="194" y="62"/>
                  </a:moveTo>
                  <a:cubicBezTo>
                    <a:pt x="194" y="62"/>
                    <a:pt x="194" y="62"/>
                    <a:pt x="194" y="63"/>
                  </a:cubicBezTo>
                  <a:cubicBezTo>
                    <a:pt x="194" y="62"/>
                    <a:pt x="194" y="62"/>
                    <a:pt x="194" y="62"/>
                  </a:cubicBezTo>
                  <a:moveTo>
                    <a:pt x="397" y="0"/>
                  </a:moveTo>
                  <a:cubicBezTo>
                    <a:pt x="346" y="0"/>
                    <a:pt x="302" y="9"/>
                    <a:pt x="264" y="24"/>
                  </a:cubicBezTo>
                  <a:cubicBezTo>
                    <a:pt x="264" y="24"/>
                    <a:pt x="264" y="24"/>
                    <a:pt x="264" y="24"/>
                  </a:cubicBezTo>
                  <a:cubicBezTo>
                    <a:pt x="302" y="9"/>
                    <a:pt x="346" y="0"/>
                    <a:pt x="397" y="0"/>
                  </a:cubicBezTo>
                  <a:moveTo>
                    <a:pt x="402" y="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402" y="0"/>
                    <a:pt x="402" y="0"/>
                  </a:cubicBezTo>
                  <a:moveTo>
                    <a:pt x="397" y="0"/>
                  </a:move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moveTo>
                    <a:pt x="401" y="0"/>
                  </a:move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moveTo>
                    <a:pt x="398" y="0"/>
                  </a:moveTo>
                  <a:cubicBezTo>
                    <a:pt x="398" y="0"/>
                    <a:pt x="397" y="0"/>
                    <a:pt x="397" y="0"/>
                  </a:cubicBezTo>
                  <a:cubicBezTo>
                    <a:pt x="397" y="0"/>
                    <a:pt x="398" y="0"/>
                    <a:pt x="398" y="0"/>
                  </a:cubicBezTo>
                  <a:moveTo>
                    <a:pt x="401" y="0"/>
                  </a:move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moveTo>
                    <a:pt x="398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moveTo>
                    <a:pt x="400" y="0"/>
                  </a:move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400" y="0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</a:path>
              </a:pathLst>
            </a:custGeom>
            <a:solidFill>
              <a:srgbClr val="66248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7" name="Google Shape;997;p79"/>
            <p:cNvSpPr/>
            <p:nvPr/>
          </p:nvSpPr>
          <p:spPr>
            <a:xfrm>
              <a:off x="3100471" y="4304456"/>
              <a:ext cx="42469" cy="3951"/>
            </a:xfrm>
            <a:custGeom>
              <a:rect b="b" l="l" r="r" t="t"/>
              <a:pathLst>
                <a:path extrusionOk="0" h="4" w="50">
                  <a:moveTo>
                    <a:pt x="2" y="0"/>
                  </a:moveTo>
                  <a:cubicBezTo>
                    <a:pt x="18" y="2"/>
                    <a:pt x="34" y="3"/>
                    <a:pt x="50" y="4"/>
                  </a:cubicBezTo>
                  <a:cubicBezTo>
                    <a:pt x="49" y="4"/>
                    <a:pt x="48" y="4"/>
                    <a:pt x="47" y="4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6" y="4"/>
                    <a:pt x="46" y="4"/>
                  </a:cubicBezTo>
                  <a:cubicBezTo>
                    <a:pt x="46" y="4"/>
                    <a:pt x="45" y="3"/>
                    <a:pt x="45" y="3"/>
                  </a:cubicBezTo>
                  <a:cubicBezTo>
                    <a:pt x="45" y="3"/>
                    <a:pt x="45" y="3"/>
                    <a:pt x="45" y="3"/>
                  </a:cubicBezTo>
                  <a:cubicBezTo>
                    <a:pt x="45" y="3"/>
                    <a:pt x="44" y="3"/>
                    <a:pt x="44" y="3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34" y="3"/>
                    <a:pt x="24" y="2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1"/>
                    <a:pt x="14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1"/>
                    <a:pt x="12" y="1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9" y="1"/>
                    <a:pt x="5" y="0"/>
                    <a:pt x="2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8" name="Google Shape;998;p79"/>
            <p:cNvSpPr/>
            <p:nvPr/>
          </p:nvSpPr>
          <p:spPr>
            <a:xfrm>
              <a:off x="2842697" y="3754333"/>
              <a:ext cx="668635" cy="519505"/>
            </a:xfrm>
            <a:custGeom>
              <a:rect b="b" l="l" r="r" t="t"/>
              <a:pathLst>
                <a:path extrusionOk="0" h="621" w="799">
                  <a:moveTo>
                    <a:pt x="245" y="32"/>
                  </a:moveTo>
                  <a:cubicBezTo>
                    <a:pt x="245" y="32"/>
                    <a:pt x="245" y="32"/>
                    <a:pt x="245" y="32"/>
                  </a:cubicBezTo>
                  <a:cubicBezTo>
                    <a:pt x="227" y="41"/>
                    <a:pt x="210" y="51"/>
                    <a:pt x="194" y="62"/>
                  </a:cubicBezTo>
                  <a:cubicBezTo>
                    <a:pt x="194" y="62"/>
                    <a:pt x="194" y="62"/>
                    <a:pt x="194" y="63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25" y="185"/>
                    <a:pt x="3" y="446"/>
                    <a:pt x="1" y="486"/>
                  </a:cubicBezTo>
                  <a:cubicBezTo>
                    <a:pt x="0" y="489"/>
                    <a:pt x="0" y="492"/>
                    <a:pt x="0" y="496"/>
                  </a:cubicBezTo>
                  <a:cubicBezTo>
                    <a:pt x="4" y="546"/>
                    <a:pt x="59" y="591"/>
                    <a:pt x="143" y="621"/>
                  </a:cubicBezTo>
                  <a:cubicBezTo>
                    <a:pt x="165" y="537"/>
                    <a:pt x="165" y="537"/>
                    <a:pt x="165" y="537"/>
                  </a:cubicBezTo>
                  <a:cubicBezTo>
                    <a:pt x="173" y="505"/>
                    <a:pt x="203" y="482"/>
                    <a:pt x="236" y="482"/>
                  </a:cubicBezTo>
                  <a:cubicBezTo>
                    <a:pt x="563" y="482"/>
                    <a:pt x="563" y="482"/>
                    <a:pt x="563" y="482"/>
                  </a:cubicBezTo>
                  <a:cubicBezTo>
                    <a:pt x="596" y="482"/>
                    <a:pt x="626" y="505"/>
                    <a:pt x="634" y="537"/>
                  </a:cubicBezTo>
                  <a:cubicBezTo>
                    <a:pt x="656" y="621"/>
                    <a:pt x="656" y="621"/>
                    <a:pt x="656" y="621"/>
                  </a:cubicBezTo>
                  <a:cubicBezTo>
                    <a:pt x="740" y="591"/>
                    <a:pt x="795" y="546"/>
                    <a:pt x="798" y="496"/>
                  </a:cubicBezTo>
                  <a:cubicBezTo>
                    <a:pt x="799" y="492"/>
                    <a:pt x="798" y="489"/>
                    <a:pt x="798" y="486"/>
                  </a:cubicBezTo>
                  <a:cubicBezTo>
                    <a:pt x="796" y="442"/>
                    <a:pt x="770" y="134"/>
                    <a:pt x="554" y="32"/>
                  </a:cubicBezTo>
                  <a:cubicBezTo>
                    <a:pt x="554" y="32"/>
                    <a:pt x="554" y="32"/>
                    <a:pt x="554" y="32"/>
                  </a:cubicBezTo>
                  <a:cubicBezTo>
                    <a:pt x="525" y="89"/>
                    <a:pt x="467" y="128"/>
                    <a:pt x="399" y="128"/>
                  </a:cubicBezTo>
                  <a:cubicBezTo>
                    <a:pt x="332" y="128"/>
                    <a:pt x="273" y="89"/>
                    <a:pt x="245" y="32"/>
                  </a:cubicBezTo>
                  <a:moveTo>
                    <a:pt x="399" y="0"/>
                  </a:move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46" y="0"/>
                    <a:pt x="302" y="9"/>
                    <a:pt x="264" y="24"/>
                  </a:cubicBezTo>
                  <a:cubicBezTo>
                    <a:pt x="289" y="73"/>
                    <a:pt x="340" y="107"/>
                    <a:pt x="399" y="107"/>
                  </a:cubicBezTo>
                  <a:cubicBezTo>
                    <a:pt x="459" y="107"/>
                    <a:pt x="510" y="73"/>
                    <a:pt x="535" y="24"/>
                  </a:cubicBezTo>
                  <a:cubicBezTo>
                    <a:pt x="497" y="9"/>
                    <a:pt x="452" y="0"/>
                    <a:pt x="402" y="0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402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400" y="0"/>
                  </a:cubicBezTo>
                  <a:cubicBezTo>
                    <a:pt x="400" y="0"/>
                    <a:pt x="400" y="0"/>
                    <a:pt x="39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9" name="Google Shape;999;p79"/>
            <p:cNvSpPr/>
            <p:nvPr/>
          </p:nvSpPr>
          <p:spPr>
            <a:xfrm>
              <a:off x="2935535" y="3901494"/>
              <a:ext cx="483000" cy="217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0" name="Google Shape;1000;p79"/>
            <p:cNvSpPr/>
            <p:nvPr/>
          </p:nvSpPr>
          <p:spPr>
            <a:xfrm>
              <a:off x="3022448" y="3946926"/>
              <a:ext cx="63300" cy="100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1" name="Google Shape;1001;p79"/>
            <p:cNvSpPr/>
            <p:nvPr/>
          </p:nvSpPr>
          <p:spPr>
            <a:xfrm>
              <a:off x="3267384" y="3946926"/>
              <a:ext cx="63300" cy="100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2" name="Google Shape;1002;p79"/>
            <p:cNvSpPr/>
            <p:nvPr/>
          </p:nvSpPr>
          <p:spPr>
            <a:xfrm>
              <a:off x="3176520" y="4309394"/>
              <a:ext cx="900" cy="900"/>
            </a:xfrm>
            <a:prstGeom prst="ellipse">
              <a:avLst/>
            </a:pr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3" name="Google Shape;1003;p79"/>
            <p:cNvSpPr/>
            <p:nvPr/>
          </p:nvSpPr>
          <p:spPr>
            <a:xfrm>
              <a:off x="3176520" y="4273839"/>
              <a:ext cx="214319" cy="35556"/>
            </a:xfrm>
            <a:custGeom>
              <a:rect b="b" l="l" r="r" t="t"/>
              <a:pathLst>
                <a:path extrusionOk="0" h="42" w="257">
                  <a:moveTo>
                    <a:pt x="33" y="41"/>
                  </a:moveTo>
                  <a:cubicBezTo>
                    <a:pt x="22" y="42"/>
                    <a:pt x="11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1" y="42"/>
                    <a:pt x="21" y="42"/>
                    <a:pt x="31" y="41"/>
                  </a:cubicBezTo>
                  <a:cubicBezTo>
                    <a:pt x="32" y="41"/>
                    <a:pt x="32" y="41"/>
                    <a:pt x="33" y="41"/>
                  </a:cubicBezTo>
                  <a:moveTo>
                    <a:pt x="33" y="41"/>
                  </a:moveTo>
                  <a:cubicBezTo>
                    <a:pt x="33" y="41"/>
                    <a:pt x="33" y="41"/>
                    <a:pt x="33" y="41"/>
                  </a:cubicBezTo>
                  <a:cubicBezTo>
                    <a:pt x="33" y="41"/>
                    <a:pt x="33" y="41"/>
                    <a:pt x="33" y="41"/>
                  </a:cubicBezTo>
                  <a:moveTo>
                    <a:pt x="116" y="34"/>
                  </a:moveTo>
                  <a:cubicBezTo>
                    <a:pt x="116" y="34"/>
                    <a:pt x="116" y="34"/>
                    <a:pt x="116" y="34"/>
                  </a:cubicBezTo>
                  <a:cubicBezTo>
                    <a:pt x="116" y="34"/>
                    <a:pt x="116" y="34"/>
                    <a:pt x="116" y="34"/>
                  </a:cubicBezTo>
                  <a:moveTo>
                    <a:pt x="118" y="34"/>
                  </a:moveTo>
                  <a:cubicBezTo>
                    <a:pt x="117" y="34"/>
                    <a:pt x="117" y="34"/>
                    <a:pt x="117" y="34"/>
                  </a:cubicBezTo>
                  <a:cubicBezTo>
                    <a:pt x="117" y="34"/>
                    <a:pt x="117" y="34"/>
                    <a:pt x="118" y="34"/>
                  </a:cubicBezTo>
                  <a:moveTo>
                    <a:pt x="214" y="14"/>
                  </a:moveTo>
                  <a:cubicBezTo>
                    <a:pt x="185" y="22"/>
                    <a:pt x="152" y="29"/>
                    <a:pt x="118" y="34"/>
                  </a:cubicBezTo>
                  <a:cubicBezTo>
                    <a:pt x="122" y="33"/>
                    <a:pt x="126" y="32"/>
                    <a:pt x="129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57" y="28"/>
                    <a:pt x="182" y="22"/>
                    <a:pt x="206" y="16"/>
                  </a:cubicBezTo>
                  <a:cubicBezTo>
                    <a:pt x="209" y="15"/>
                    <a:pt x="212" y="14"/>
                    <a:pt x="214" y="14"/>
                  </a:cubicBezTo>
                  <a:moveTo>
                    <a:pt x="215" y="14"/>
                  </a:moveTo>
                  <a:cubicBezTo>
                    <a:pt x="215" y="14"/>
                    <a:pt x="215" y="14"/>
                    <a:pt x="215" y="14"/>
                  </a:cubicBezTo>
                  <a:cubicBezTo>
                    <a:pt x="215" y="14"/>
                    <a:pt x="215" y="14"/>
                    <a:pt x="215" y="14"/>
                  </a:cubicBezTo>
                  <a:moveTo>
                    <a:pt x="257" y="0"/>
                  </a:moveTo>
                  <a:cubicBezTo>
                    <a:pt x="257" y="0"/>
                    <a:pt x="257" y="0"/>
                    <a:pt x="257" y="0"/>
                  </a:cubicBezTo>
                  <a:cubicBezTo>
                    <a:pt x="244" y="5"/>
                    <a:pt x="230" y="9"/>
                    <a:pt x="216" y="13"/>
                  </a:cubicBezTo>
                  <a:cubicBezTo>
                    <a:pt x="216" y="13"/>
                    <a:pt x="216" y="13"/>
                    <a:pt x="216" y="13"/>
                  </a:cubicBezTo>
                  <a:cubicBezTo>
                    <a:pt x="230" y="9"/>
                    <a:pt x="244" y="5"/>
                    <a:pt x="257" y="0"/>
                  </a:cubicBezTo>
                  <a:cubicBezTo>
                    <a:pt x="257" y="0"/>
                    <a:pt x="257" y="0"/>
                    <a:pt x="257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4" name="Google Shape;1004;p79"/>
            <p:cNvSpPr/>
            <p:nvPr/>
          </p:nvSpPr>
          <p:spPr>
            <a:xfrm>
              <a:off x="3202199" y="4284703"/>
              <a:ext cx="155061" cy="23704"/>
            </a:xfrm>
            <a:custGeom>
              <a:rect b="b" l="l" r="r" t="t"/>
              <a:pathLst>
                <a:path extrusionOk="0" h="28" w="185">
                  <a:moveTo>
                    <a:pt x="98" y="19"/>
                  </a:moveTo>
                  <a:cubicBezTo>
                    <a:pt x="95" y="19"/>
                    <a:pt x="91" y="20"/>
                    <a:pt x="87" y="21"/>
                  </a:cubicBezTo>
                  <a:cubicBezTo>
                    <a:pt x="87" y="21"/>
                    <a:pt x="87" y="21"/>
                    <a:pt x="87" y="21"/>
                  </a:cubicBezTo>
                  <a:cubicBezTo>
                    <a:pt x="86" y="21"/>
                    <a:pt x="86" y="21"/>
                    <a:pt x="86" y="21"/>
                  </a:cubicBezTo>
                  <a:cubicBezTo>
                    <a:pt x="86" y="21"/>
                    <a:pt x="86" y="21"/>
                    <a:pt x="85" y="21"/>
                  </a:cubicBezTo>
                  <a:cubicBezTo>
                    <a:pt x="85" y="21"/>
                    <a:pt x="85" y="21"/>
                    <a:pt x="85" y="21"/>
                  </a:cubicBezTo>
                  <a:cubicBezTo>
                    <a:pt x="59" y="24"/>
                    <a:pt x="31" y="27"/>
                    <a:pt x="2" y="28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1" y="28"/>
                    <a:pt x="1" y="28"/>
                    <a:pt x="0" y="28"/>
                  </a:cubicBezTo>
                  <a:cubicBezTo>
                    <a:pt x="34" y="27"/>
                    <a:pt x="67" y="24"/>
                    <a:pt x="98" y="19"/>
                  </a:cubicBezTo>
                  <a:moveTo>
                    <a:pt x="99" y="19"/>
                  </a:moveTo>
                  <a:cubicBezTo>
                    <a:pt x="99" y="19"/>
                    <a:pt x="99" y="19"/>
                    <a:pt x="99" y="19"/>
                  </a:cubicBezTo>
                  <a:cubicBezTo>
                    <a:pt x="99" y="19"/>
                    <a:pt x="99" y="19"/>
                    <a:pt x="99" y="19"/>
                  </a:cubicBezTo>
                  <a:moveTo>
                    <a:pt x="185" y="0"/>
                  </a:moveTo>
                  <a:cubicBezTo>
                    <a:pt x="185" y="0"/>
                    <a:pt x="184" y="0"/>
                    <a:pt x="184" y="1"/>
                  </a:cubicBezTo>
                  <a:cubicBezTo>
                    <a:pt x="184" y="1"/>
                    <a:pt x="184" y="1"/>
                    <a:pt x="184" y="1"/>
                  </a:cubicBezTo>
                  <a:cubicBezTo>
                    <a:pt x="184" y="1"/>
                    <a:pt x="184" y="1"/>
                    <a:pt x="183" y="1"/>
                  </a:cubicBezTo>
                  <a:cubicBezTo>
                    <a:pt x="181" y="1"/>
                    <a:pt x="178" y="2"/>
                    <a:pt x="175" y="3"/>
                  </a:cubicBezTo>
                  <a:cubicBezTo>
                    <a:pt x="178" y="2"/>
                    <a:pt x="182" y="1"/>
                    <a:pt x="185" y="0"/>
                  </a:cubicBezTo>
                  <a:cubicBezTo>
                    <a:pt x="185" y="0"/>
                    <a:pt x="185" y="0"/>
                    <a:pt x="185" y="0"/>
                  </a:cubicBezTo>
                </a:path>
              </a:pathLst>
            </a:custGeom>
            <a:solidFill>
              <a:srgbClr val="7C549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5" name="Google Shape;1005;p79"/>
            <p:cNvSpPr/>
            <p:nvPr/>
          </p:nvSpPr>
          <p:spPr>
            <a:xfrm>
              <a:off x="2962201" y="4273839"/>
              <a:ext cx="214319" cy="35556"/>
            </a:xfrm>
            <a:custGeom>
              <a:rect b="b" l="l" r="r" t="t"/>
              <a:pathLst>
                <a:path extrusionOk="0" h="42" w="256">
                  <a:moveTo>
                    <a:pt x="211" y="40"/>
                  </a:moveTo>
                  <a:cubicBezTo>
                    <a:pt x="211" y="40"/>
                    <a:pt x="211" y="40"/>
                    <a:pt x="211" y="40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11" y="40"/>
                    <a:pt x="212" y="41"/>
                    <a:pt x="212" y="41"/>
                  </a:cubicBezTo>
                  <a:cubicBezTo>
                    <a:pt x="212" y="41"/>
                    <a:pt x="213" y="41"/>
                    <a:pt x="213" y="41"/>
                  </a:cubicBezTo>
                  <a:cubicBezTo>
                    <a:pt x="213" y="41"/>
                    <a:pt x="213" y="41"/>
                    <a:pt x="213" y="41"/>
                  </a:cubicBezTo>
                  <a:cubicBezTo>
                    <a:pt x="227" y="41"/>
                    <a:pt x="242" y="42"/>
                    <a:pt x="256" y="42"/>
                  </a:cubicBezTo>
                  <a:cubicBezTo>
                    <a:pt x="256" y="42"/>
                    <a:pt x="256" y="42"/>
                    <a:pt x="256" y="42"/>
                  </a:cubicBezTo>
                  <a:cubicBezTo>
                    <a:pt x="241" y="42"/>
                    <a:pt x="226" y="41"/>
                    <a:pt x="211" y="40"/>
                  </a:cubicBezTo>
                  <a:moveTo>
                    <a:pt x="210" y="40"/>
                  </a:move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cubicBezTo>
                    <a:pt x="210" y="40"/>
                    <a:pt x="210" y="40"/>
                    <a:pt x="210" y="40"/>
                  </a:cubicBezTo>
                  <a:moveTo>
                    <a:pt x="209" y="40"/>
                  </a:moveTo>
                  <a:cubicBezTo>
                    <a:pt x="209" y="40"/>
                    <a:pt x="209" y="40"/>
                    <a:pt x="209" y="40"/>
                  </a:cubicBezTo>
                  <a:cubicBezTo>
                    <a:pt x="209" y="40"/>
                    <a:pt x="209" y="40"/>
                    <a:pt x="209" y="40"/>
                  </a:cubicBezTo>
                  <a:moveTo>
                    <a:pt x="183" y="38"/>
                  </a:moveTo>
                  <a:cubicBezTo>
                    <a:pt x="183" y="38"/>
                    <a:pt x="183" y="38"/>
                    <a:pt x="183" y="38"/>
                  </a:cubicBezTo>
                  <a:cubicBezTo>
                    <a:pt x="183" y="38"/>
                    <a:pt x="183" y="38"/>
                    <a:pt x="183" y="38"/>
                  </a:cubicBezTo>
                  <a:moveTo>
                    <a:pt x="181" y="38"/>
                  </a:moveTo>
                  <a:cubicBezTo>
                    <a:pt x="182" y="38"/>
                    <a:pt x="182" y="38"/>
                    <a:pt x="182" y="38"/>
                  </a:cubicBezTo>
                  <a:cubicBezTo>
                    <a:pt x="182" y="38"/>
                    <a:pt x="182" y="38"/>
                    <a:pt x="181" y="38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1" y="19"/>
                    <a:pt x="112" y="32"/>
                    <a:pt x="178" y="38"/>
                  </a:cubicBezTo>
                  <a:cubicBezTo>
                    <a:pt x="178" y="38"/>
                    <a:pt x="178" y="38"/>
                    <a:pt x="178" y="38"/>
                  </a:cubicBezTo>
                  <a:cubicBezTo>
                    <a:pt x="178" y="38"/>
                    <a:pt x="179" y="38"/>
                    <a:pt x="179" y="38"/>
                  </a:cubicBezTo>
                  <a:cubicBezTo>
                    <a:pt x="179" y="38"/>
                    <a:pt x="179" y="38"/>
                    <a:pt x="180" y="38"/>
                  </a:cubicBezTo>
                  <a:cubicBezTo>
                    <a:pt x="180" y="38"/>
                    <a:pt x="180" y="38"/>
                    <a:pt x="180" y="38"/>
                  </a:cubicBezTo>
                  <a:cubicBezTo>
                    <a:pt x="180" y="38"/>
                    <a:pt x="180" y="38"/>
                    <a:pt x="181" y="38"/>
                  </a:cubicBezTo>
                  <a:cubicBezTo>
                    <a:pt x="181" y="38"/>
                    <a:pt x="181" y="38"/>
                    <a:pt x="181" y="38"/>
                  </a:cubicBezTo>
                  <a:cubicBezTo>
                    <a:pt x="181" y="38"/>
                    <a:pt x="181" y="38"/>
                    <a:pt x="181" y="38"/>
                  </a:cubicBezTo>
                  <a:cubicBezTo>
                    <a:pt x="114" y="32"/>
                    <a:pt x="51" y="19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6" name="Google Shape;1006;p79"/>
            <p:cNvSpPr/>
            <p:nvPr/>
          </p:nvSpPr>
          <p:spPr>
            <a:xfrm>
              <a:off x="3111336" y="4305444"/>
              <a:ext cx="28642" cy="2963"/>
            </a:xfrm>
            <a:custGeom>
              <a:rect b="b" l="l" r="r" t="t"/>
              <a:pathLst>
                <a:path extrusionOk="0" h="3" w="35">
                  <a:moveTo>
                    <a:pt x="35" y="3"/>
                  </a:moveTo>
                  <a:cubicBezTo>
                    <a:pt x="35" y="3"/>
                    <a:pt x="35" y="3"/>
                    <a:pt x="35" y="3"/>
                  </a:cubicBezTo>
                  <a:cubicBezTo>
                    <a:pt x="35" y="3"/>
                    <a:pt x="35" y="3"/>
                    <a:pt x="35" y="3"/>
                  </a:cubicBezTo>
                  <a:moveTo>
                    <a:pt x="33" y="2"/>
                  </a:moveTo>
                  <a:cubicBezTo>
                    <a:pt x="33" y="2"/>
                    <a:pt x="34" y="3"/>
                    <a:pt x="34" y="3"/>
                  </a:cubicBezTo>
                  <a:cubicBezTo>
                    <a:pt x="34" y="3"/>
                    <a:pt x="33" y="2"/>
                    <a:pt x="33" y="2"/>
                  </a:cubicBezTo>
                  <a:moveTo>
                    <a:pt x="32" y="2"/>
                  </a:moveTo>
                  <a:cubicBezTo>
                    <a:pt x="32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" y="0"/>
                  </a:moveTo>
                  <a:cubicBezTo>
                    <a:pt x="12" y="1"/>
                    <a:pt x="2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1" y="2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22" y="2"/>
                    <a:pt x="14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moveTo>
                    <a:pt x="2" y="0"/>
                  </a:moveTo>
                  <a:cubicBezTo>
                    <a:pt x="2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7C549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7" name="Google Shape;1007;p79"/>
            <p:cNvSpPr/>
            <p:nvPr/>
          </p:nvSpPr>
          <p:spPr>
            <a:xfrm>
              <a:off x="2962201" y="4157296"/>
              <a:ext cx="428637" cy="152099"/>
            </a:xfrm>
            <a:custGeom>
              <a:rect b="b" l="l" r="r" t="t"/>
              <a:pathLst>
                <a:path extrusionOk="0" h="181" w="513">
                  <a:moveTo>
                    <a:pt x="420" y="0"/>
                  </a:moveTo>
                  <a:cubicBezTo>
                    <a:pt x="93" y="0"/>
                    <a:pt x="93" y="0"/>
                    <a:pt x="93" y="0"/>
                  </a:cubicBezTo>
                  <a:cubicBezTo>
                    <a:pt x="60" y="0"/>
                    <a:pt x="30" y="23"/>
                    <a:pt x="22" y="55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51" y="158"/>
                    <a:pt x="114" y="171"/>
                    <a:pt x="181" y="177"/>
                  </a:cubicBezTo>
                  <a:cubicBezTo>
                    <a:pt x="181" y="177"/>
                    <a:pt x="181" y="177"/>
                    <a:pt x="181" y="177"/>
                  </a:cubicBezTo>
                  <a:cubicBezTo>
                    <a:pt x="182" y="177"/>
                    <a:pt x="182" y="177"/>
                    <a:pt x="182" y="177"/>
                  </a:cubicBezTo>
                  <a:cubicBezTo>
                    <a:pt x="182" y="177"/>
                    <a:pt x="182" y="177"/>
                    <a:pt x="183" y="177"/>
                  </a:cubicBezTo>
                  <a:cubicBezTo>
                    <a:pt x="183" y="177"/>
                    <a:pt x="183" y="177"/>
                    <a:pt x="183" y="177"/>
                  </a:cubicBezTo>
                  <a:cubicBezTo>
                    <a:pt x="192" y="178"/>
                    <a:pt x="200" y="179"/>
                    <a:pt x="209" y="179"/>
                  </a:cubicBezTo>
                  <a:cubicBezTo>
                    <a:pt x="209" y="179"/>
                    <a:pt x="209" y="179"/>
                    <a:pt x="209" y="179"/>
                  </a:cubicBezTo>
                  <a:cubicBezTo>
                    <a:pt x="210" y="179"/>
                    <a:pt x="210" y="179"/>
                    <a:pt x="210" y="179"/>
                  </a:cubicBezTo>
                  <a:cubicBezTo>
                    <a:pt x="210" y="179"/>
                    <a:pt x="210" y="179"/>
                    <a:pt x="210" y="179"/>
                  </a:cubicBezTo>
                  <a:cubicBezTo>
                    <a:pt x="211" y="179"/>
                    <a:pt x="211" y="179"/>
                    <a:pt x="211" y="179"/>
                  </a:cubicBezTo>
                  <a:cubicBezTo>
                    <a:pt x="226" y="180"/>
                    <a:pt x="241" y="181"/>
                    <a:pt x="256" y="181"/>
                  </a:cubicBezTo>
                  <a:cubicBezTo>
                    <a:pt x="267" y="181"/>
                    <a:pt x="278" y="181"/>
                    <a:pt x="289" y="180"/>
                  </a:cubicBezTo>
                  <a:cubicBezTo>
                    <a:pt x="289" y="180"/>
                    <a:pt x="289" y="180"/>
                    <a:pt x="289" y="180"/>
                  </a:cubicBezTo>
                  <a:cubicBezTo>
                    <a:pt x="289" y="180"/>
                    <a:pt x="289" y="180"/>
                    <a:pt x="289" y="180"/>
                  </a:cubicBezTo>
                  <a:cubicBezTo>
                    <a:pt x="318" y="179"/>
                    <a:pt x="346" y="176"/>
                    <a:pt x="372" y="173"/>
                  </a:cubicBezTo>
                  <a:cubicBezTo>
                    <a:pt x="372" y="173"/>
                    <a:pt x="372" y="173"/>
                    <a:pt x="372" y="173"/>
                  </a:cubicBezTo>
                  <a:cubicBezTo>
                    <a:pt x="373" y="173"/>
                    <a:pt x="373" y="173"/>
                    <a:pt x="373" y="173"/>
                  </a:cubicBezTo>
                  <a:cubicBezTo>
                    <a:pt x="373" y="173"/>
                    <a:pt x="373" y="173"/>
                    <a:pt x="374" y="173"/>
                  </a:cubicBezTo>
                  <a:cubicBezTo>
                    <a:pt x="374" y="173"/>
                    <a:pt x="374" y="173"/>
                    <a:pt x="374" y="173"/>
                  </a:cubicBezTo>
                  <a:cubicBezTo>
                    <a:pt x="408" y="168"/>
                    <a:pt x="441" y="161"/>
                    <a:pt x="470" y="153"/>
                  </a:cubicBezTo>
                  <a:cubicBezTo>
                    <a:pt x="471" y="153"/>
                    <a:pt x="471" y="153"/>
                    <a:pt x="471" y="153"/>
                  </a:cubicBezTo>
                  <a:cubicBezTo>
                    <a:pt x="471" y="153"/>
                    <a:pt x="471" y="153"/>
                    <a:pt x="471" y="153"/>
                  </a:cubicBezTo>
                  <a:cubicBezTo>
                    <a:pt x="471" y="152"/>
                    <a:pt x="472" y="152"/>
                    <a:pt x="472" y="152"/>
                  </a:cubicBezTo>
                  <a:cubicBezTo>
                    <a:pt x="472" y="152"/>
                    <a:pt x="472" y="152"/>
                    <a:pt x="472" y="152"/>
                  </a:cubicBezTo>
                  <a:cubicBezTo>
                    <a:pt x="486" y="148"/>
                    <a:pt x="500" y="144"/>
                    <a:pt x="513" y="139"/>
                  </a:cubicBezTo>
                  <a:cubicBezTo>
                    <a:pt x="513" y="139"/>
                    <a:pt x="513" y="139"/>
                    <a:pt x="513" y="139"/>
                  </a:cubicBezTo>
                  <a:cubicBezTo>
                    <a:pt x="491" y="55"/>
                    <a:pt x="491" y="55"/>
                    <a:pt x="491" y="55"/>
                  </a:cubicBezTo>
                  <a:cubicBezTo>
                    <a:pt x="483" y="23"/>
                    <a:pt x="453" y="0"/>
                    <a:pt x="42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8" name="Google Shape;1008;p79"/>
            <p:cNvSpPr/>
            <p:nvPr/>
          </p:nvSpPr>
          <p:spPr>
            <a:xfrm>
              <a:off x="3113311" y="4284703"/>
              <a:ext cx="243948" cy="23704"/>
            </a:xfrm>
            <a:custGeom>
              <a:rect b="b" l="l" r="r" t="t"/>
              <a:pathLst>
                <a:path extrusionOk="0" h="28" w="291">
                  <a:moveTo>
                    <a:pt x="108" y="28"/>
                  </a:moveTo>
                  <a:cubicBezTo>
                    <a:pt x="108" y="28"/>
                    <a:pt x="108" y="28"/>
                    <a:pt x="108" y="28"/>
                  </a:cubicBezTo>
                  <a:cubicBezTo>
                    <a:pt x="108" y="28"/>
                    <a:pt x="108" y="28"/>
                    <a:pt x="108" y="28"/>
                  </a:cubicBezTo>
                  <a:moveTo>
                    <a:pt x="29" y="27"/>
                  </a:moveTo>
                  <a:cubicBezTo>
                    <a:pt x="30" y="27"/>
                    <a:pt x="30" y="27"/>
                    <a:pt x="30" y="27"/>
                  </a:cubicBezTo>
                  <a:cubicBezTo>
                    <a:pt x="30" y="27"/>
                    <a:pt x="30" y="27"/>
                    <a:pt x="29" y="27"/>
                  </a:cubicBezTo>
                  <a:moveTo>
                    <a:pt x="28" y="27"/>
                  </a:moveTo>
                  <a:cubicBezTo>
                    <a:pt x="29" y="27"/>
                    <a:pt x="29" y="27"/>
                    <a:pt x="29" y="27"/>
                  </a:cubicBezTo>
                  <a:cubicBezTo>
                    <a:pt x="29" y="27"/>
                    <a:pt x="29" y="27"/>
                    <a:pt x="28" y="27"/>
                  </a:cubicBezTo>
                  <a:moveTo>
                    <a:pt x="2" y="25"/>
                  </a:moveTo>
                  <a:cubicBezTo>
                    <a:pt x="11" y="26"/>
                    <a:pt x="19" y="27"/>
                    <a:pt x="28" y="27"/>
                  </a:cubicBezTo>
                  <a:cubicBezTo>
                    <a:pt x="19" y="27"/>
                    <a:pt x="11" y="26"/>
                    <a:pt x="2" y="25"/>
                  </a:cubicBezTo>
                  <a:moveTo>
                    <a:pt x="1" y="25"/>
                  </a:moveTo>
                  <a:cubicBezTo>
                    <a:pt x="1" y="25"/>
                    <a:pt x="1" y="25"/>
                    <a:pt x="2" y="25"/>
                  </a:cubicBezTo>
                  <a:cubicBezTo>
                    <a:pt x="1" y="25"/>
                    <a:pt x="1" y="25"/>
                    <a:pt x="1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191" y="21"/>
                  </a:moveTo>
                  <a:cubicBezTo>
                    <a:pt x="165" y="24"/>
                    <a:pt x="137" y="27"/>
                    <a:pt x="108" y="28"/>
                  </a:cubicBezTo>
                  <a:cubicBezTo>
                    <a:pt x="137" y="27"/>
                    <a:pt x="165" y="24"/>
                    <a:pt x="191" y="21"/>
                  </a:cubicBezTo>
                  <a:moveTo>
                    <a:pt x="192" y="21"/>
                  </a:moveTo>
                  <a:cubicBezTo>
                    <a:pt x="192" y="21"/>
                    <a:pt x="192" y="21"/>
                    <a:pt x="191" y="21"/>
                  </a:cubicBezTo>
                  <a:cubicBezTo>
                    <a:pt x="192" y="21"/>
                    <a:pt x="192" y="21"/>
                    <a:pt x="192" y="21"/>
                  </a:cubicBezTo>
                  <a:moveTo>
                    <a:pt x="193" y="21"/>
                  </a:moveTo>
                  <a:cubicBezTo>
                    <a:pt x="193" y="21"/>
                    <a:pt x="193" y="21"/>
                    <a:pt x="193" y="21"/>
                  </a:cubicBezTo>
                  <a:cubicBezTo>
                    <a:pt x="193" y="21"/>
                    <a:pt x="193" y="21"/>
                    <a:pt x="193" y="21"/>
                  </a:cubicBezTo>
                  <a:moveTo>
                    <a:pt x="290" y="1"/>
                  </a:moveTo>
                  <a:cubicBezTo>
                    <a:pt x="290" y="1"/>
                    <a:pt x="290" y="1"/>
                    <a:pt x="289" y="1"/>
                  </a:cubicBezTo>
                  <a:cubicBezTo>
                    <a:pt x="290" y="1"/>
                    <a:pt x="290" y="1"/>
                    <a:pt x="290" y="1"/>
                  </a:cubicBezTo>
                  <a:moveTo>
                    <a:pt x="291" y="0"/>
                  </a:moveTo>
                  <a:cubicBezTo>
                    <a:pt x="291" y="0"/>
                    <a:pt x="290" y="0"/>
                    <a:pt x="290" y="1"/>
                  </a:cubicBezTo>
                  <a:cubicBezTo>
                    <a:pt x="290" y="0"/>
                    <a:pt x="291" y="0"/>
                    <a:pt x="291" y="0"/>
                  </a:cubicBezTo>
                  <a:cubicBezTo>
                    <a:pt x="291" y="0"/>
                    <a:pt x="291" y="0"/>
                    <a:pt x="291" y="0"/>
                  </a:cubicBezTo>
                </a:path>
              </a:pathLst>
            </a:custGeom>
            <a:solidFill>
              <a:srgbClr val="73509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9" name="Google Shape;1009;p79"/>
            <p:cNvSpPr/>
            <p:nvPr/>
          </p:nvSpPr>
          <p:spPr>
            <a:xfrm>
              <a:off x="3051089" y="3774086"/>
              <a:ext cx="11852" cy="4939"/>
            </a:xfrm>
            <a:custGeom>
              <a:rect b="b" l="l" r="r" t="t"/>
              <a:pathLst>
                <a:path extrusionOk="0" h="6" w="15">
                  <a:moveTo>
                    <a:pt x="9" y="3"/>
                  </a:moveTo>
                  <a:cubicBezTo>
                    <a:pt x="6" y="4"/>
                    <a:pt x="3" y="5"/>
                    <a:pt x="0" y="6"/>
                  </a:cubicBezTo>
                  <a:cubicBezTo>
                    <a:pt x="3" y="5"/>
                    <a:pt x="6" y="4"/>
                    <a:pt x="9" y="3"/>
                  </a:cubicBezTo>
                  <a:moveTo>
                    <a:pt x="15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4" y="0"/>
                    <a:pt x="14" y="1"/>
                    <a:pt x="13" y="1"/>
                  </a:cubicBezTo>
                  <a:cubicBezTo>
                    <a:pt x="14" y="1"/>
                    <a:pt x="14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</a:path>
              </a:pathLst>
            </a:custGeom>
            <a:solidFill>
              <a:srgbClr val="88639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0" name="Google Shape;1010;p79"/>
            <p:cNvSpPr/>
            <p:nvPr/>
          </p:nvSpPr>
          <p:spPr>
            <a:xfrm>
              <a:off x="3047139" y="3774086"/>
              <a:ext cx="258763" cy="86914"/>
            </a:xfrm>
            <a:custGeom>
              <a:rect b="b" l="l" r="r" t="t"/>
              <a:pathLst>
                <a:path extrusionOk="0" h="104" w="309">
                  <a:moveTo>
                    <a:pt x="19" y="0"/>
                  </a:moveTo>
                  <a:cubicBezTo>
                    <a:pt x="18" y="0"/>
                    <a:pt x="18" y="1"/>
                    <a:pt x="17" y="1"/>
                  </a:cubicBezTo>
                  <a:cubicBezTo>
                    <a:pt x="16" y="1"/>
                    <a:pt x="14" y="2"/>
                    <a:pt x="13" y="3"/>
                  </a:cubicBezTo>
                  <a:cubicBezTo>
                    <a:pt x="10" y="4"/>
                    <a:pt x="7" y="5"/>
                    <a:pt x="4" y="6"/>
                  </a:cubicBezTo>
                  <a:cubicBezTo>
                    <a:pt x="3" y="7"/>
                    <a:pt x="1" y="8"/>
                    <a:pt x="0" y="8"/>
                  </a:cubicBezTo>
                  <a:cubicBezTo>
                    <a:pt x="28" y="65"/>
                    <a:pt x="87" y="104"/>
                    <a:pt x="154" y="104"/>
                  </a:cubicBezTo>
                  <a:cubicBezTo>
                    <a:pt x="222" y="104"/>
                    <a:pt x="280" y="65"/>
                    <a:pt x="309" y="8"/>
                  </a:cubicBezTo>
                  <a:cubicBezTo>
                    <a:pt x="303" y="5"/>
                    <a:pt x="297" y="3"/>
                    <a:pt x="290" y="0"/>
                  </a:cubicBezTo>
                  <a:cubicBezTo>
                    <a:pt x="290" y="0"/>
                    <a:pt x="290" y="0"/>
                    <a:pt x="290" y="0"/>
                  </a:cubicBezTo>
                  <a:cubicBezTo>
                    <a:pt x="265" y="49"/>
                    <a:pt x="214" y="83"/>
                    <a:pt x="154" y="83"/>
                  </a:cubicBezTo>
                  <a:cubicBezTo>
                    <a:pt x="95" y="83"/>
                    <a:pt x="44" y="49"/>
                    <a:pt x="19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1" name="Google Shape;1011;p79"/>
            <p:cNvSpPr/>
            <p:nvPr/>
          </p:nvSpPr>
          <p:spPr>
            <a:xfrm>
              <a:off x="2886153" y="4284703"/>
              <a:ext cx="580734" cy="126419"/>
            </a:xfrm>
            <a:custGeom>
              <a:rect b="b" l="l" r="r" t="t"/>
              <a:pathLst>
                <a:path extrusionOk="0" h="151" w="693">
                  <a:moveTo>
                    <a:pt x="693" y="59"/>
                  </a:moveTo>
                  <a:cubicBezTo>
                    <a:pt x="632" y="120"/>
                    <a:pt x="632" y="120"/>
                    <a:pt x="632" y="120"/>
                  </a:cubicBezTo>
                  <a:cubicBezTo>
                    <a:pt x="612" y="140"/>
                    <a:pt x="586" y="151"/>
                    <a:pt x="558" y="151"/>
                  </a:cubicBezTo>
                  <a:cubicBezTo>
                    <a:pt x="135" y="151"/>
                    <a:pt x="135" y="151"/>
                    <a:pt x="135" y="151"/>
                  </a:cubicBezTo>
                  <a:cubicBezTo>
                    <a:pt x="107" y="151"/>
                    <a:pt x="81" y="140"/>
                    <a:pt x="61" y="120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51" y="19"/>
                    <a:pt x="106" y="5"/>
                    <a:pt x="131" y="0"/>
                  </a:cubicBezTo>
                  <a:cubicBezTo>
                    <a:pt x="194" y="18"/>
                    <a:pt x="268" y="28"/>
                    <a:pt x="346" y="29"/>
                  </a:cubicBezTo>
                  <a:cubicBezTo>
                    <a:pt x="425" y="28"/>
                    <a:pt x="499" y="18"/>
                    <a:pt x="562" y="0"/>
                  </a:cubicBezTo>
                  <a:cubicBezTo>
                    <a:pt x="587" y="5"/>
                    <a:pt x="642" y="19"/>
                    <a:pt x="693" y="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2" name="Google Shape;1012;p79"/>
          <p:cNvGrpSpPr/>
          <p:nvPr/>
        </p:nvGrpSpPr>
        <p:grpSpPr>
          <a:xfrm>
            <a:off x="6548610" y="-1567524"/>
            <a:ext cx="3255744" cy="8073051"/>
            <a:chOff x="6548610" y="-1567524"/>
            <a:chExt cx="3255744" cy="8073051"/>
          </a:xfrm>
        </p:grpSpPr>
        <p:grpSp>
          <p:nvGrpSpPr>
            <p:cNvPr id="1013" name="Google Shape;1013;p79"/>
            <p:cNvGrpSpPr/>
            <p:nvPr/>
          </p:nvGrpSpPr>
          <p:grpSpPr>
            <a:xfrm rot="-1800044">
              <a:off x="6797198" y="4292259"/>
              <a:ext cx="2571041" cy="1683256"/>
              <a:chOff x="-567910" y="4203575"/>
              <a:chExt cx="2571097" cy="1683293"/>
            </a:xfrm>
          </p:grpSpPr>
          <p:sp>
            <p:nvSpPr>
              <p:cNvPr id="1014" name="Google Shape;1014;p79"/>
              <p:cNvSpPr/>
              <p:nvPr/>
            </p:nvSpPr>
            <p:spPr>
              <a:xfrm rot="-1356795">
                <a:off x="-513867" y="4391296"/>
                <a:ext cx="1075625" cy="496164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15" name="Google Shape;1015;p79"/>
              <p:cNvSpPr/>
              <p:nvPr/>
            </p:nvSpPr>
            <p:spPr>
              <a:xfrm>
                <a:off x="1456312" y="4494784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16" name="Google Shape;1016;p79"/>
              <p:cNvSpPr/>
              <p:nvPr/>
            </p:nvSpPr>
            <p:spPr>
              <a:xfrm>
                <a:off x="997483" y="5022053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17" name="Google Shape;1017;p79"/>
              <p:cNvSpPr/>
              <p:nvPr/>
            </p:nvSpPr>
            <p:spPr>
              <a:xfrm>
                <a:off x="137990" y="4830283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18" name="Google Shape;1018;p79"/>
              <p:cNvSpPr/>
              <p:nvPr/>
            </p:nvSpPr>
            <p:spPr>
              <a:xfrm rot="-3569296">
                <a:off x="1094963" y="5308475"/>
                <a:ext cx="956097" cy="220919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1019" name="Google Shape;1019;p79"/>
            <p:cNvGrpSpPr/>
            <p:nvPr/>
          </p:nvGrpSpPr>
          <p:grpSpPr>
            <a:xfrm rot="8100000">
              <a:off x="7577063" y="-1146203"/>
              <a:ext cx="1900555" cy="1711385"/>
              <a:chOff x="-932227" y="3661125"/>
              <a:chExt cx="1900573" cy="1711402"/>
            </a:xfrm>
          </p:grpSpPr>
          <p:sp>
            <p:nvSpPr>
              <p:cNvPr id="1020" name="Google Shape;1020;p79"/>
              <p:cNvSpPr/>
              <p:nvPr/>
            </p:nvSpPr>
            <p:spPr>
              <a:xfrm>
                <a:off x="-932227" y="3661125"/>
                <a:ext cx="1044400" cy="814650"/>
              </a:xfrm>
              <a:custGeom>
                <a:rect b="b" l="l" r="r" t="t"/>
                <a:pathLst>
                  <a:path extrusionOk="0" h="32586" w="41776">
                    <a:moveTo>
                      <a:pt x="41776" y="0"/>
                    </a:moveTo>
                    <a:lnTo>
                      <a:pt x="39938" y="12032"/>
                    </a:lnTo>
                    <a:lnTo>
                      <a:pt x="25065" y="28910"/>
                    </a:lnTo>
                    <a:lnTo>
                      <a:pt x="0" y="3258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21" name="Google Shape;1021;p79"/>
              <p:cNvSpPr/>
              <p:nvPr/>
            </p:nvSpPr>
            <p:spPr>
              <a:xfrm>
                <a:off x="411802" y="4030944"/>
                <a:ext cx="463700" cy="342550"/>
              </a:xfrm>
              <a:custGeom>
                <a:rect b="b" l="l" r="r" t="t"/>
                <a:pathLst>
                  <a:path extrusionOk="0" h="13702" w="18548">
                    <a:moveTo>
                      <a:pt x="0" y="0"/>
                    </a:moveTo>
                    <a:lnTo>
                      <a:pt x="11697" y="3175"/>
                    </a:lnTo>
                    <a:lnTo>
                      <a:pt x="18548" y="1370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22" name="Google Shape;1022;p79"/>
              <p:cNvSpPr/>
              <p:nvPr/>
            </p:nvSpPr>
            <p:spPr>
              <a:xfrm>
                <a:off x="259407" y="4228770"/>
                <a:ext cx="371800" cy="572350"/>
              </a:xfrm>
              <a:custGeom>
                <a:rect b="b" l="l" r="r" t="t"/>
                <a:pathLst>
                  <a:path extrusionOk="0" h="22894" w="14872">
                    <a:moveTo>
                      <a:pt x="0" y="0"/>
                    </a:moveTo>
                    <a:lnTo>
                      <a:pt x="14872" y="4512"/>
                    </a:lnTo>
                    <a:lnTo>
                      <a:pt x="8856" y="228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23" name="Google Shape;1023;p79"/>
              <p:cNvSpPr/>
              <p:nvPr/>
            </p:nvSpPr>
            <p:spPr>
              <a:xfrm rot="8100000">
                <a:off x="39898" y="4535991"/>
                <a:ext cx="822992" cy="639169"/>
              </a:xfrm>
              <a:custGeom>
                <a:rect b="b" l="l" r="r" t="t"/>
                <a:pathLst>
                  <a:path extrusionOk="0" h="25567" w="32920">
                    <a:moveTo>
                      <a:pt x="0" y="0"/>
                    </a:moveTo>
                    <a:lnTo>
                      <a:pt x="27239" y="8021"/>
                    </a:lnTo>
                    <a:lnTo>
                      <a:pt x="32920" y="2556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80"/>
          <p:cNvSpPr/>
          <p:nvPr/>
        </p:nvSpPr>
        <p:spPr>
          <a:xfrm>
            <a:off x="8784775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026" name="Google Shape;1026;p80"/>
          <p:cNvGrpSpPr/>
          <p:nvPr/>
        </p:nvGrpSpPr>
        <p:grpSpPr>
          <a:xfrm>
            <a:off x="5573012" y="-421525"/>
            <a:ext cx="4876886" cy="6812825"/>
            <a:chOff x="5573012" y="-421525"/>
            <a:chExt cx="4876886" cy="6812825"/>
          </a:xfrm>
        </p:grpSpPr>
        <p:grpSp>
          <p:nvGrpSpPr>
            <p:cNvPr id="1027" name="Google Shape;1027;p80"/>
            <p:cNvGrpSpPr/>
            <p:nvPr/>
          </p:nvGrpSpPr>
          <p:grpSpPr>
            <a:xfrm>
              <a:off x="7234900" y="-421525"/>
              <a:ext cx="1844700" cy="1612575"/>
              <a:chOff x="-455350" y="3743150"/>
              <a:chExt cx="1844700" cy="1612575"/>
            </a:xfrm>
          </p:grpSpPr>
          <p:sp>
            <p:nvSpPr>
              <p:cNvPr id="1028" name="Google Shape;1028;p80"/>
              <p:cNvSpPr/>
              <p:nvPr/>
            </p:nvSpPr>
            <p:spPr>
              <a:xfrm>
                <a:off x="-455350" y="3743150"/>
                <a:ext cx="1044400" cy="814650"/>
              </a:xfrm>
              <a:custGeom>
                <a:rect b="b" l="l" r="r" t="t"/>
                <a:pathLst>
                  <a:path extrusionOk="0" h="32586" w="41776">
                    <a:moveTo>
                      <a:pt x="41776" y="0"/>
                    </a:moveTo>
                    <a:lnTo>
                      <a:pt x="39938" y="12032"/>
                    </a:lnTo>
                    <a:lnTo>
                      <a:pt x="25065" y="28910"/>
                    </a:lnTo>
                    <a:lnTo>
                      <a:pt x="0" y="3258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29" name="Google Shape;1029;p80"/>
              <p:cNvSpPr/>
              <p:nvPr/>
            </p:nvSpPr>
            <p:spPr>
              <a:xfrm>
                <a:off x="456175" y="4453700"/>
                <a:ext cx="463700" cy="342550"/>
              </a:xfrm>
              <a:custGeom>
                <a:rect b="b" l="l" r="r" t="t"/>
                <a:pathLst>
                  <a:path extrusionOk="0" h="13702" w="18548">
                    <a:moveTo>
                      <a:pt x="0" y="0"/>
                    </a:moveTo>
                    <a:lnTo>
                      <a:pt x="11697" y="3175"/>
                    </a:lnTo>
                    <a:lnTo>
                      <a:pt x="18548" y="1370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0" name="Google Shape;1030;p80"/>
              <p:cNvSpPr/>
              <p:nvPr/>
            </p:nvSpPr>
            <p:spPr>
              <a:xfrm>
                <a:off x="1017550" y="4438725"/>
                <a:ext cx="371800" cy="572350"/>
              </a:xfrm>
              <a:custGeom>
                <a:rect b="b" l="l" r="r" t="t"/>
                <a:pathLst>
                  <a:path extrusionOk="0" h="22894" w="14872">
                    <a:moveTo>
                      <a:pt x="0" y="0"/>
                    </a:moveTo>
                    <a:lnTo>
                      <a:pt x="14872" y="4512"/>
                    </a:lnTo>
                    <a:lnTo>
                      <a:pt x="8856" y="228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1" name="Google Shape;1031;p80"/>
              <p:cNvSpPr/>
              <p:nvPr/>
            </p:nvSpPr>
            <p:spPr>
              <a:xfrm>
                <a:off x="-221425" y="4716550"/>
                <a:ext cx="823000" cy="639175"/>
              </a:xfrm>
              <a:custGeom>
                <a:rect b="b" l="l" r="r" t="t"/>
                <a:pathLst>
                  <a:path extrusionOk="0" h="25567" w="32920">
                    <a:moveTo>
                      <a:pt x="0" y="0"/>
                    </a:moveTo>
                    <a:lnTo>
                      <a:pt x="27239" y="8021"/>
                    </a:lnTo>
                    <a:lnTo>
                      <a:pt x="32920" y="2556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1032" name="Google Shape;1032;p80"/>
            <p:cNvGrpSpPr/>
            <p:nvPr/>
          </p:nvGrpSpPr>
          <p:grpSpPr>
            <a:xfrm rot="-1704309">
              <a:off x="5688049" y="3726262"/>
              <a:ext cx="4646813" cy="1659695"/>
              <a:chOff x="5868464" y="-827350"/>
              <a:chExt cx="4646844" cy="1659706"/>
            </a:xfrm>
          </p:grpSpPr>
          <p:sp>
            <p:nvSpPr>
              <p:cNvPr id="1033" name="Google Shape;1033;p80"/>
              <p:cNvSpPr/>
              <p:nvPr/>
            </p:nvSpPr>
            <p:spPr>
              <a:xfrm rot="-1602666">
                <a:off x="5931213" y="-114685"/>
                <a:ext cx="1342324" cy="597886"/>
              </a:xfrm>
              <a:custGeom>
                <a:rect b="b" l="l" r="r" t="t"/>
                <a:pathLst>
                  <a:path extrusionOk="0" h="23915" w="53692">
                    <a:moveTo>
                      <a:pt x="0" y="11606"/>
                    </a:moveTo>
                    <a:lnTo>
                      <a:pt x="28604" y="23915"/>
                    </a:lnTo>
                    <a:lnTo>
                      <a:pt x="31183" y="2227"/>
                    </a:lnTo>
                    <a:lnTo>
                      <a:pt x="53692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1034" name="Google Shape;1034;p80"/>
              <p:cNvCxnSpPr/>
              <p:nvPr/>
            </p:nvCxnSpPr>
            <p:spPr>
              <a:xfrm flipH="1" rot="10800000">
                <a:off x="7314750" y="-237550"/>
                <a:ext cx="120900" cy="6285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1035" name="Google Shape;1035;p80"/>
              <p:cNvSpPr/>
              <p:nvPr/>
            </p:nvSpPr>
            <p:spPr>
              <a:xfrm>
                <a:off x="7607525" y="-603200"/>
                <a:ext cx="775550" cy="1029300"/>
              </a:xfrm>
              <a:custGeom>
                <a:rect b="b" l="l" r="r" t="t"/>
                <a:pathLst>
                  <a:path extrusionOk="0" h="41172" w="31022">
                    <a:moveTo>
                      <a:pt x="2498" y="41172"/>
                    </a:moveTo>
                    <a:lnTo>
                      <a:pt x="0" y="29304"/>
                    </a:lnTo>
                    <a:lnTo>
                      <a:pt x="15459" y="9474"/>
                    </a:lnTo>
                    <a:lnTo>
                      <a:pt x="23734" y="9942"/>
                    </a:lnTo>
                    <a:lnTo>
                      <a:pt x="31022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6" name="Google Shape;1036;p80"/>
              <p:cNvSpPr/>
              <p:nvPr/>
            </p:nvSpPr>
            <p:spPr>
              <a:xfrm>
                <a:off x="7967600" y="-83450"/>
                <a:ext cx="528400" cy="340675"/>
              </a:xfrm>
              <a:custGeom>
                <a:rect b="b" l="l" r="r" t="t"/>
                <a:pathLst>
                  <a:path extrusionOk="0" h="13627" w="21136">
                    <a:moveTo>
                      <a:pt x="0" y="10568"/>
                    </a:moveTo>
                    <a:lnTo>
                      <a:pt x="18077" y="13627"/>
                    </a:lnTo>
                    <a:lnTo>
                      <a:pt x="21136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7" name="Google Shape;1037;p80"/>
              <p:cNvSpPr/>
              <p:nvPr/>
            </p:nvSpPr>
            <p:spPr>
              <a:xfrm>
                <a:off x="9279844" y="-159194"/>
                <a:ext cx="234225" cy="991550"/>
              </a:xfrm>
              <a:custGeom>
                <a:rect b="b" l="l" r="r" t="t"/>
                <a:pathLst>
                  <a:path extrusionOk="0" h="39662" w="9369">
                    <a:moveTo>
                      <a:pt x="312" y="0"/>
                    </a:moveTo>
                    <a:lnTo>
                      <a:pt x="9369" y="8744"/>
                    </a:lnTo>
                    <a:lnTo>
                      <a:pt x="0" y="3966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8" name="Google Shape;1038;p80"/>
              <p:cNvSpPr/>
              <p:nvPr/>
            </p:nvSpPr>
            <p:spPr>
              <a:xfrm>
                <a:off x="7923725" y="367525"/>
                <a:ext cx="331800" cy="269375"/>
              </a:xfrm>
              <a:custGeom>
                <a:rect b="b" l="l" r="r" t="t"/>
                <a:pathLst>
                  <a:path extrusionOk="0" h="10775" w="13272">
                    <a:moveTo>
                      <a:pt x="0" y="0"/>
                    </a:moveTo>
                    <a:lnTo>
                      <a:pt x="13272" y="107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39" name="Google Shape;1039;p80"/>
              <p:cNvSpPr/>
              <p:nvPr/>
            </p:nvSpPr>
            <p:spPr>
              <a:xfrm>
                <a:off x="9476933" y="-748004"/>
                <a:ext cx="1038375" cy="452825"/>
              </a:xfrm>
              <a:custGeom>
                <a:rect b="b" l="l" r="r" t="t"/>
                <a:pathLst>
                  <a:path extrusionOk="0" h="18113" w="41535">
                    <a:moveTo>
                      <a:pt x="0" y="18113"/>
                    </a:moveTo>
                    <a:lnTo>
                      <a:pt x="20455" y="0"/>
                    </a:lnTo>
                    <a:lnTo>
                      <a:pt x="41535" y="390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040" name="Google Shape;1040;p80"/>
              <p:cNvSpPr/>
              <p:nvPr/>
            </p:nvSpPr>
            <p:spPr>
              <a:xfrm>
                <a:off x="8732375" y="-827350"/>
                <a:ext cx="431075" cy="1425250"/>
              </a:xfrm>
              <a:custGeom>
                <a:rect b="b" l="l" r="r" t="t"/>
                <a:pathLst>
                  <a:path extrusionOk="0" h="57010" w="17243">
                    <a:moveTo>
                      <a:pt x="17243" y="0"/>
                    </a:moveTo>
                    <a:lnTo>
                      <a:pt x="0" y="19189"/>
                    </a:lnTo>
                    <a:lnTo>
                      <a:pt x="278" y="44774"/>
                    </a:lnTo>
                    <a:lnTo>
                      <a:pt x="11959" y="5701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1041" name="Google Shape;1041;p80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042" name="Google Shape;1042;p80"/>
          <p:cNvGrpSpPr/>
          <p:nvPr/>
        </p:nvGrpSpPr>
        <p:grpSpPr>
          <a:xfrm flipH="1" rot="-521004">
            <a:off x="7610870" y="4079274"/>
            <a:ext cx="1461593" cy="1058589"/>
            <a:chOff x="3234551" y="1124475"/>
            <a:chExt cx="2884487" cy="2089150"/>
          </a:xfrm>
        </p:grpSpPr>
        <p:sp>
          <p:nvSpPr>
            <p:cNvPr id="1043" name="Google Shape;1043;p80"/>
            <p:cNvSpPr/>
            <p:nvPr/>
          </p:nvSpPr>
          <p:spPr>
            <a:xfrm>
              <a:off x="34266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6" y="400"/>
                  </a:moveTo>
                  <a:cubicBezTo>
                    <a:pt x="0" y="298"/>
                    <a:pt x="13" y="158"/>
                    <a:pt x="112" y="67"/>
                  </a:cubicBezTo>
                  <a:cubicBezTo>
                    <a:pt x="173" y="11"/>
                    <a:pt x="236" y="0"/>
                    <a:pt x="239" y="0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43" y="25"/>
                    <a:pt x="243" y="25"/>
                    <a:pt x="243" y="25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38" y="51"/>
                    <a:pt x="38" y="88"/>
                    <a:pt x="56" y="397"/>
                  </a:cubicBezTo>
                  <a:lnTo>
                    <a:pt x="6" y="40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4" name="Google Shape;1044;p80"/>
            <p:cNvSpPr/>
            <p:nvPr/>
          </p:nvSpPr>
          <p:spPr>
            <a:xfrm>
              <a:off x="3234551" y="1881713"/>
              <a:ext cx="512763" cy="944563"/>
            </a:xfrm>
            <a:custGeom>
              <a:rect b="b" l="l" r="r" t="t"/>
              <a:pathLst>
                <a:path extrusionOk="0" h="384" w="208">
                  <a:moveTo>
                    <a:pt x="205" y="157"/>
                  </a:moveTo>
                  <a:cubicBezTo>
                    <a:pt x="127" y="11"/>
                    <a:pt x="127" y="11"/>
                    <a:pt x="127" y="11"/>
                  </a:cubicBezTo>
                  <a:cubicBezTo>
                    <a:pt x="121" y="0"/>
                    <a:pt x="105" y="1"/>
                    <a:pt x="101" y="12"/>
                  </a:cubicBezTo>
                  <a:cubicBezTo>
                    <a:pt x="70" y="85"/>
                    <a:pt x="0" y="286"/>
                    <a:pt x="82" y="384"/>
                  </a:cubicBezTo>
                  <a:cubicBezTo>
                    <a:pt x="142" y="384"/>
                    <a:pt x="142" y="384"/>
                    <a:pt x="142" y="384"/>
                  </a:cubicBezTo>
                  <a:cubicBezTo>
                    <a:pt x="142" y="384"/>
                    <a:pt x="185" y="243"/>
                    <a:pt x="207" y="174"/>
                  </a:cubicBezTo>
                  <a:cubicBezTo>
                    <a:pt x="208" y="168"/>
                    <a:pt x="208" y="163"/>
                    <a:pt x="205" y="1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5" name="Google Shape;1045;p80"/>
            <p:cNvSpPr/>
            <p:nvPr/>
          </p:nvSpPr>
          <p:spPr>
            <a:xfrm>
              <a:off x="3359963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119" y="34"/>
                  </a:moveTo>
                  <a:cubicBezTo>
                    <a:pt x="90" y="0"/>
                    <a:pt x="90" y="0"/>
                    <a:pt x="90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0"/>
                    <a:pt x="0" y="15"/>
                    <a:pt x="8" y="99"/>
                  </a:cubicBezTo>
                  <a:cubicBezTo>
                    <a:pt x="14" y="157"/>
                    <a:pt x="81" y="156"/>
                    <a:pt x="111" y="152"/>
                  </a:cubicBezTo>
                  <a:cubicBezTo>
                    <a:pt x="119" y="151"/>
                    <a:pt x="125" y="144"/>
                    <a:pt x="125" y="135"/>
                  </a:cubicBezTo>
                  <a:cubicBezTo>
                    <a:pt x="125" y="126"/>
                    <a:pt x="117" y="118"/>
                    <a:pt x="107" y="119"/>
                  </a:cubicBezTo>
                  <a:cubicBezTo>
                    <a:pt x="85" y="121"/>
                    <a:pt x="51" y="117"/>
                    <a:pt x="51" y="76"/>
                  </a:cubicBezTo>
                  <a:cubicBezTo>
                    <a:pt x="51" y="41"/>
                    <a:pt x="80" y="52"/>
                    <a:pt x="98" y="61"/>
                  </a:cubicBezTo>
                  <a:cubicBezTo>
                    <a:pt x="105" y="65"/>
                    <a:pt x="114" y="63"/>
                    <a:pt x="119" y="57"/>
                  </a:cubicBezTo>
                  <a:cubicBezTo>
                    <a:pt x="125" y="50"/>
                    <a:pt x="125" y="41"/>
                    <a:pt x="119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6" name="Google Shape;1046;p80"/>
            <p:cNvSpPr/>
            <p:nvPr/>
          </p:nvSpPr>
          <p:spPr>
            <a:xfrm>
              <a:off x="3502838" y="2142063"/>
              <a:ext cx="244475" cy="684213"/>
            </a:xfrm>
            <a:custGeom>
              <a:rect b="b" l="l" r="r" t="t"/>
              <a:pathLst>
                <a:path extrusionOk="0" h="278" w="99">
                  <a:moveTo>
                    <a:pt x="98" y="68"/>
                  </a:moveTo>
                  <a:cubicBezTo>
                    <a:pt x="99" y="62"/>
                    <a:pt x="99" y="57"/>
                    <a:pt x="96" y="51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3" y="83"/>
                    <a:pt x="0" y="278"/>
                    <a:pt x="0" y="278"/>
                  </a:cubicBezTo>
                  <a:cubicBezTo>
                    <a:pt x="0" y="278"/>
                    <a:pt x="0" y="278"/>
                    <a:pt x="0" y="278"/>
                  </a:cubicBezTo>
                  <a:cubicBezTo>
                    <a:pt x="33" y="278"/>
                    <a:pt x="33" y="278"/>
                    <a:pt x="33" y="278"/>
                  </a:cubicBezTo>
                  <a:cubicBezTo>
                    <a:pt x="33" y="278"/>
                    <a:pt x="76" y="137"/>
                    <a:pt x="98" y="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7" name="Google Shape;1047;p80"/>
            <p:cNvSpPr/>
            <p:nvPr/>
          </p:nvSpPr>
          <p:spPr>
            <a:xfrm>
              <a:off x="53189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241" y="400"/>
                  </a:moveTo>
                  <a:cubicBezTo>
                    <a:pt x="190" y="397"/>
                    <a:pt x="190" y="397"/>
                    <a:pt x="190" y="397"/>
                  </a:cubicBezTo>
                  <a:cubicBezTo>
                    <a:pt x="209" y="88"/>
                    <a:pt x="8" y="51"/>
                    <a:pt x="0" y="5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74" y="11"/>
                    <a:pt x="134" y="67"/>
                  </a:cubicBezTo>
                  <a:cubicBezTo>
                    <a:pt x="233" y="158"/>
                    <a:pt x="247" y="298"/>
                    <a:pt x="241" y="40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8" name="Google Shape;1048;p80"/>
            <p:cNvSpPr/>
            <p:nvPr/>
          </p:nvSpPr>
          <p:spPr>
            <a:xfrm>
              <a:off x="5604688" y="1881713"/>
              <a:ext cx="514350" cy="944563"/>
            </a:xfrm>
            <a:custGeom>
              <a:rect b="b" l="l" r="r" t="t"/>
              <a:pathLst>
                <a:path extrusionOk="0" h="384" w="209">
                  <a:moveTo>
                    <a:pt x="3" y="157"/>
                  </a:moveTo>
                  <a:cubicBezTo>
                    <a:pt x="82" y="11"/>
                    <a:pt x="82" y="11"/>
                    <a:pt x="82" y="11"/>
                  </a:cubicBezTo>
                  <a:cubicBezTo>
                    <a:pt x="88" y="0"/>
                    <a:pt x="103" y="1"/>
                    <a:pt x="108" y="12"/>
                  </a:cubicBezTo>
                  <a:cubicBezTo>
                    <a:pt x="138" y="85"/>
                    <a:pt x="209" y="286"/>
                    <a:pt x="126" y="384"/>
                  </a:cubicBezTo>
                  <a:cubicBezTo>
                    <a:pt x="67" y="384"/>
                    <a:pt x="67" y="384"/>
                    <a:pt x="67" y="384"/>
                  </a:cubicBezTo>
                  <a:cubicBezTo>
                    <a:pt x="67" y="384"/>
                    <a:pt x="24" y="243"/>
                    <a:pt x="2" y="174"/>
                  </a:cubicBezTo>
                  <a:cubicBezTo>
                    <a:pt x="0" y="168"/>
                    <a:pt x="1" y="163"/>
                    <a:pt x="3" y="1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9" name="Google Shape;1049;p80"/>
            <p:cNvSpPr/>
            <p:nvPr/>
          </p:nvSpPr>
          <p:spPr>
            <a:xfrm>
              <a:off x="5682476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6" y="3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0"/>
                    <a:pt x="125" y="15"/>
                    <a:pt x="117" y="99"/>
                  </a:cubicBezTo>
                  <a:cubicBezTo>
                    <a:pt x="112" y="157"/>
                    <a:pt x="45" y="156"/>
                    <a:pt x="15" y="152"/>
                  </a:cubicBezTo>
                  <a:cubicBezTo>
                    <a:pt x="6" y="151"/>
                    <a:pt x="0" y="144"/>
                    <a:pt x="0" y="135"/>
                  </a:cubicBezTo>
                  <a:cubicBezTo>
                    <a:pt x="0" y="126"/>
                    <a:pt x="9" y="118"/>
                    <a:pt x="18" y="119"/>
                  </a:cubicBezTo>
                  <a:cubicBezTo>
                    <a:pt x="40" y="121"/>
                    <a:pt x="75" y="117"/>
                    <a:pt x="75" y="76"/>
                  </a:cubicBezTo>
                  <a:cubicBezTo>
                    <a:pt x="75" y="41"/>
                    <a:pt x="45" y="52"/>
                    <a:pt x="28" y="61"/>
                  </a:cubicBezTo>
                  <a:cubicBezTo>
                    <a:pt x="21" y="65"/>
                    <a:pt x="12" y="63"/>
                    <a:pt x="6" y="57"/>
                  </a:cubicBezTo>
                  <a:cubicBezTo>
                    <a:pt x="1" y="50"/>
                    <a:pt x="1" y="41"/>
                    <a:pt x="6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0" name="Google Shape;1050;p80"/>
            <p:cNvSpPr/>
            <p:nvPr/>
          </p:nvSpPr>
          <p:spPr>
            <a:xfrm>
              <a:off x="5604688" y="2142063"/>
              <a:ext cx="246063" cy="684213"/>
            </a:xfrm>
            <a:custGeom>
              <a:rect b="b" l="l" r="r" t="t"/>
              <a:pathLst>
                <a:path extrusionOk="0" h="278" w="100">
                  <a:moveTo>
                    <a:pt x="2" y="68"/>
                  </a:moveTo>
                  <a:cubicBezTo>
                    <a:pt x="0" y="62"/>
                    <a:pt x="1" y="57"/>
                    <a:pt x="3" y="5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96" y="83"/>
                    <a:pt x="100" y="278"/>
                    <a:pt x="100" y="278"/>
                  </a:cubicBezTo>
                  <a:cubicBezTo>
                    <a:pt x="100" y="278"/>
                    <a:pt x="100" y="278"/>
                    <a:pt x="100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24" y="137"/>
                    <a:pt x="2" y="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1" name="Google Shape;1051;p80"/>
            <p:cNvSpPr/>
            <p:nvPr/>
          </p:nvSpPr>
          <p:spPr>
            <a:xfrm>
              <a:off x="3923526" y="1124475"/>
              <a:ext cx="366713" cy="766763"/>
            </a:xfrm>
            <a:custGeom>
              <a:rect b="b" l="l" r="r" t="t"/>
              <a:pathLst>
                <a:path extrusionOk="0" h="312" w="149">
                  <a:moveTo>
                    <a:pt x="149" y="49"/>
                  </a:moveTo>
                  <a:cubicBezTo>
                    <a:pt x="127" y="62"/>
                    <a:pt x="107" y="77"/>
                    <a:pt x="89" y="95"/>
                  </a:cubicBezTo>
                  <a:cubicBezTo>
                    <a:pt x="34" y="151"/>
                    <a:pt x="0" y="227"/>
                    <a:pt x="0" y="312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24"/>
                    <a:pt x="37" y="0"/>
                    <a:pt x="70" y="14"/>
                  </a:cubicBezTo>
                  <a:lnTo>
                    <a:pt x="149" y="4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2" name="Google Shape;1052;p80"/>
            <p:cNvSpPr/>
            <p:nvPr/>
          </p:nvSpPr>
          <p:spPr>
            <a:xfrm>
              <a:off x="5060176" y="1124475"/>
              <a:ext cx="369888" cy="766763"/>
            </a:xfrm>
            <a:custGeom>
              <a:rect b="b" l="l" r="r" t="t"/>
              <a:pathLst>
                <a:path extrusionOk="0" h="312" w="150">
                  <a:moveTo>
                    <a:pt x="150" y="60"/>
                  </a:moveTo>
                  <a:cubicBezTo>
                    <a:pt x="150" y="312"/>
                    <a:pt x="150" y="312"/>
                    <a:pt x="150" y="312"/>
                  </a:cubicBezTo>
                  <a:cubicBezTo>
                    <a:pt x="150" y="200"/>
                    <a:pt x="90" y="102"/>
                    <a:pt x="0" y="49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113" y="0"/>
                    <a:pt x="150" y="24"/>
                    <a:pt x="150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3" name="Google Shape;1053;p80"/>
            <p:cNvSpPr/>
            <p:nvPr/>
          </p:nvSpPr>
          <p:spPr>
            <a:xfrm>
              <a:off x="3923526" y="1138763"/>
              <a:ext cx="1506537" cy="1154113"/>
            </a:xfrm>
            <a:custGeom>
              <a:rect b="b" l="l" r="r" t="t"/>
              <a:pathLst>
                <a:path extrusionOk="0" h="469" w="612">
                  <a:moveTo>
                    <a:pt x="612" y="469"/>
                  </a:moveTo>
                  <a:cubicBezTo>
                    <a:pt x="612" y="306"/>
                    <a:pt x="612" y="306"/>
                    <a:pt x="612" y="306"/>
                  </a:cubicBezTo>
                  <a:cubicBezTo>
                    <a:pt x="612" y="137"/>
                    <a:pt x="475" y="0"/>
                    <a:pt x="306" y="0"/>
                  </a:cubicBezTo>
                  <a:cubicBezTo>
                    <a:pt x="137" y="0"/>
                    <a:pt x="0" y="137"/>
                    <a:pt x="0" y="306"/>
                  </a:cubicBezTo>
                  <a:cubicBezTo>
                    <a:pt x="0" y="469"/>
                    <a:pt x="0" y="469"/>
                    <a:pt x="0" y="469"/>
                  </a:cubicBezTo>
                  <a:lnTo>
                    <a:pt x="612" y="46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4" name="Google Shape;1054;p80"/>
            <p:cNvSpPr/>
            <p:nvPr/>
          </p:nvSpPr>
          <p:spPr>
            <a:xfrm>
              <a:off x="3923526" y="2191275"/>
              <a:ext cx="1506537" cy="42863"/>
            </a:xfrm>
            <a:custGeom>
              <a:rect b="b" l="l" r="r" t="t"/>
              <a:pathLst>
                <a:path extrusionOk="0" h="17" w="612">
                  <a:moveTo>
                    <a:pt x="0" y="0"/>
                  </a:moveTo>
                  <a:cubicBezTo>
                    <a:pt x="0" y="6"/>
                    <a:pt x="0" y="12"/>
                    <a:pt x="0" y="17"/>
                  </a:cubicBezTo>
                  <a:cubicBezTo>
                    <a:pt x="612" y="17"/>
                    <a:pt x="612" y="17"/>
                    <a:pt x="612" y="17"/>
                  </a:cubicBezTo>
                  <a:cubicBezTo>
                    <a:pt x="612" y="12"/>
                    <a:pt x="612" y="6"/>
                    <a:pt x="61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5" name="Google Shape;1055;p80"/>
            <p:cNvSpPr/>
            <p:nvPr/>
          </p:nvSpPr>
          <p:spPr>
            <a:xfrm>
              <a:off x="4056876" y="1268938"/>
              <a:ext cx="1239900" cy="812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6" name="Google Shape;1056;p80"/>
            <p:cNvSpPr/>
            <p:nvPr/>
          </p:nvSpPr>
          <p:spPr>
            <a:xfrm>
              <a:off x="3923526" y="2292875"/>
              <a:ext cx="1506537" cy="474663"/>
            </a:xfrm>
            <a:custGeom>
              <a:rect b="b" l="l" r="r" t="t"/>
              <a:pathLst>
                <a:path extrusionOk="0" h="193" w="612">
                  <a:moveTo>
                    <a:pt x="612" y="0"/>
                  </a:moveTo>
                  <a:cubicBezTo>
                    <a:pt x="612" y="107"/>
                    <a:pt x="475" y="193"/>
                    <a:pt x="306" y="193"/>
                  </a:cubicBezTo>
                  <a:cubicBezTo>
                    <a:pt x="137" y="193"/>
                    <a:pt x="0" y="107"/>
                    <a:pt x="0" y="0"/>
                  </a:cubicBezTo>
                  <a:lnTo>
                    <a:pt x="6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7" name="Google Shape;1057;p80"/>
            <p:cNvSpPr/>
            <p:nvPr/>
          </p:nvSpPr>
          <p:spPr>
            <a:xfrm>
              <a:off x="3923526" y="2292875"/>
              <a:ext cx="1506537" cy="77788"/>
            </a:xfrm>
            <a:custGeom>
              <a:rect b="b" l="l" r="r" t="t"/>
              <a:pathLst>
                <a:path extrusionOk="0" h="32" w="612">
                  <a:moveTo>
                    <a:pt x="608" y="32"/>
                  </a:moveTo>
                  <a:cubicBezTo>
                    <a:pt x="610" y="21"/>
                    <a:pt x="612" y="11"/>
                    <a:pt x="6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"/>
                    <a:pt x="1" y="21"/>
                    <a:pt x="4" y="32"/>
                  </a:cubicBezTo>
                  <a:lnTo>
                    <a:pt x="608" y="3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8" name="Google Shape;1058;p80"/>
            <p:cNvSpPr/>
            <p:nvPr/>
          </p:nvSpPr>
          <p:spPr>
            <a:xfrm>
              <a:off x="4231501" y="1576913"/>
              <a:ext cx="206400" cy="317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9" name="Google Shape;1059;p80"/>
            <p:cNvSpPr/>
            <p:nvPr/>
          </p:nvSpPr>
          <p:spPr>
            <a:xfrm>
              <a:off x="4915713" y="1576913"/>
              <a:ext cx="203100" cy="317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0" name="Google Shape;1060;p80"/>
            <p:cNvSpPr/>
            <p:nvPr/>
          </p:nvSpPr>
          <p:spPr>
            <a:xfrm>
              <a:off x="4361676" y="2534175"/>
              <a:ext cx="630238" cy="233363"/>
            </a:xfrm>
            <a:custGeom>
              <a:rect b="b" l="l" r="r" t="t"/>
              <a:pathLst>
                <a:path extrusionOk="0" h="95" w="256">
                  <a:moveTo>
                    <a:pt x="0" y="77"/>
                  </a:moveTo>
                  <a:cubicBezTo>
                    <a:pt x="39" y="88"/>
                    <a:pt x="82" y="95"/>
                    <a:pt x="128" y="95"/>
                  </a:cubicBezTo>
                  <a:cubicBezTo>
                    <a:pt x="173" y="95"/>
                    <a:pt x="217" y="88"/>
                    <a:pt x="256" y="77"/>
                  </a:cubicBezTo>
                  <a:cubicBezTo>
                    <a:pt x="236" y="32"/>
                    <a:pt x="186" y="0"/>
                    <a:pt x="128" y="0"/>
                  </a:cubicBezTo>
                  <a:cubicBezTo>
                    <a:pt x="70" y="0"/>
                    <a:pt x="20" y="32"/>
                    <a:pt x="0" y="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106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81"/>
          <p:cNvSpPr/>
          <p:nvPr/>
        </p:nvSpPr>
        <p:spPr>
          <a:xfrm>
            <a:off x="6264826" y="0"/>
            <a:ext cx="28881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63" name="Google Shape;1063;p81"/>
          <p:cNvSpPr/>
          <p:nvPr/>
        </p:nvSpPr>
        <p:spPr>
          <a:xfrm>
            <a:off x="519725" y="790150"/>
            <a:ext cx="193500" cy="19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064" name="Google Shape;1064;p81"/>
          <p:cNvGrpSpPr/>
          <p:nvPr/>
        </p:nvGrpSpPr>
        <p:grpSpPr>
          <a:xfrm>
            <a:off x="5168725" y="1165586"/>
            <a:ext cx="2200025" cy="3442991"/>
            <a:chOff x="5478500" y="1165587"/>
            <a:chExt cx="2200025" cy="3442991"/>
          </a:xfrm>
        </p:grpSpPr>
        <p:grpSp>
          <p:nvGrpSpPr>
            <p:cNvPr id="1065" name="Google Shape;1065;p81"/>
            <p:cNvGrpSpPr/>
            <p:nvPr/>
          </p:nvGrpSpPr>
          <p:grpSpPr>
            <a:xfrm>
              <a:off x="5640312" y="1165587"/>
              <a:ext cx="1858505" cy="3442991"/>
              <a:chOff x="2898962" y="1165588"/>
              <a:chExt cx="1858505" cy="3442991"/>
            </a:xfrm>
          </p:grpSpPr>
          <p:sp>
            <p:nvSpPr>
              <p:cNvPr id="1066" name="Google Shape;1066;p81"/>
              <p:cNvSpPr/>
              <p:nvPr/>
            </p:nvSpPr>
            <p:spPr>
              <a:xfrm>
                <a:off x="3175338" y="1375139"/>
                <a:ext cx="328613" cy="414338"/>
              </a:xfrm>
              <a:custGeom>
                <a:rect b="b" l="l" r="r" t="t"/>
                <a:pathLst>
                  <a:path extrusionOk="0" h="308" w="244">
                    <a:moveTo>
                      <a:pt x="233" y="154"/>
                    </a:moveTo>
                    <a:cubicBezTo>
                      <a:pt x="233" y="69"/>
                      <a:pt x="181" y="0"/>
                      <a:pt x="116" y="0"/>
                    </a:cubicBezTo>
                    <a:cubicBezTo>
                      <a:pt x="52" y="0"/>
                      <a:pt x="0" y="69"/>
                      <a:pt x="0" y="154"/>
                    </a:cubicBezTo>
                    <a:cubicBezTo>
                      <a:pt x="0" y="239"/>
                      <a:pt x="114" y="308"/>
                      <a:pt x="179" y="308"/>
                    </a:cubicBezTo>
                    <a:cubicBezTo>
                      <a:pt x="244" y="308"/>
                      <a:pt x="233" y="239"/>
                      <a:pt x="233" y="154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7" name="Google Shape;1067;p81"/>
              <p:cNvSpPr/>
              <p:nvPr/>
            </p:nvSpPr>
            <p:spPr>
              <a:xfrm>
                <a:off x="4245313" y="1375139"/>
                <a:ext cx="328613" cy="414338"/>
              </a:xfrm>
              <a:custGeom>
                <a:rect b="b" l="l" r="r" t="t"/>
                <a:pathLst>
                  <a:path extrusionOk="0" h="308" w="244">
                    <a:moveTo>
                      <a:pt x="10" y="154"/>
                    </a:moveTo>
                    <a:cubicBezTo>
                      <a:pt x="10" y="69"/>
                      <a:pt x="63" y="0"/>
                      <a:pt x="127" y="0"/>
                    </a:cubicBezTo>
                    <a:cubicBezTo>
                      <a:pt x="192" y="0"/>
                      <a:pt x="244" y="69"/>
                      <a:pt x="244" y="154"/>
                    </a:cubicBezTo>
                    <a:cubicBezTo>
                      <a:pt x="244" y="239"/>
                      <a:pt x="129" y="308"/>
                      <a:pt x="65" y="308"/>
                    </a:cubicBezTo>
                    <a:cubicBezTo>
                      <a:pt x="0" y="308"/>
                      <a:pt x="10" y="239"/>
                      <a:pt x="10" y="154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8" name="Google Shape;1068;p81"/>
              <p:cNvSpPr/>
              <p:nvPr/>
            </p:nvSpPr>
            <p:spPr>
              <a:xfrm>
                <a:off x="3310275" y="1165588"/>
                <a:ext cx="1128713" cy="927099"/>
              </a:xfrm>
              <a:custGeom>
                <a:rect b="b" l="l" r="r" t="t"/>
                <a:pathLst>
                  <a:path extrusionOk="0" h="689" w="838">
                    <a:moveTo>
                      <a:pt x="344" y="597"/>
                    </a:moveTo>
                    <a:cubicBezTo>
                      <a:pt x="340" y="597"/>
                      <a:pt x="336" y="593"/>
                      <a:pt x="336" y="589"/>
                    </a:cubicBezTo>
                    <a:cubicBezTo>
                      <a:pt x="336" y="568"/>
                      <a:pt x="336" y="568"/>
                      <a:pt x="336" y="568"/>
                    </a:cubicBezTo>
                    <a:cubicBezTo>
                      <a:pt x="336" y="564"/>
                      <a:pt x="340" y="561"/>
                      <a:pt x="344" y="561"/>
                    </a:cubicBezTo>
                    <a:cubicBezTo>
                      <a:pt x="494" y="561"/>
                      <a:pt x="494" y="561"/>
                      <a:pt x="494" y="561"/>
                    </a:cubicBezTo>
                    <a:cubicBezTo>
                      <a:pt x="498" y="561"/>
                      <a:pt x="501" y="564"/>
                      <a:pt x="501" y="568"/>
                    </a:cubicBezTo>
                    <a:cubicBezTo>
                      <a:pt x="501" y="589"/>
                      <a:pt x="501" y="589"/>
                      <a:pt x="501" y="589"/>
                    </a:cubicBezTo>
                    <a:cubicBezTo>
                      <a:pt x="501" y="593"/>
                      <a:pt x="498" y="597"/>
                      <a:pt x="494" y="597"/>
                    </a:cubicBezTo>
                    <a:cubicBezTo>
                      <a:pt x="344" y="597"/>
                      <a:pt x="344" y="597"/>
                      <a:pt x="344" y="597"/>
                    </a:cubicBezTo>
                    <a:moveTo>
                      <a:pt x="691" y="76"/>
                    </a:moveTo>
                    <a:cubicBezTo>
                      <a:pt x="649" y="116"/>
                      <a:pt x="543" y="145"/>
                      <a:pt x="419" y="145"/>
                    </a:cubicBezTo>
                    <a:cubicBezTo>
                      <a:pt x="294" y="145"/>
                      <a:pt x="188" y="116"/>
                      <a:pt x="147" y="76"/>
                    </a:cubicBezTo>
                    <a:cubicBezTo>
                      <a:pt x="147" y="76"/>
                      <a:pt x="147" y="76"/>
                      <a:pt x="147" y="76"/>
                    </a:cubicBezTo>
                    <a:cubicBezTo>
                      <a:pt x="109" y="100"/>
                      <a:pt x="76" y="129"/>
                      <a:pt x="50" y="161"/>
                    </a:cubicBezTo>
                    <a:cubicBezTo>
                      <a:pt x="97" y="181"/>
                      <a:pt x="132" y="239"/>
                      <a:pt x="132" y="309"/>
                    </a:cubicBezTo>
                    <a:cubicBezTo>
                      <a:pt x="132" y="394"/>
                      <a:pt x="143" y="463"/>
                      <a:pt x="78" y="463"/>
                    </a:cubicBezTo>
                    <a:cubicBezTo>
                      <a:pt x="56" y="463"/>
                      <a:pt x="27" y="455"/>
                      <a:pt x="0" y="440"/>
                    </a:cubicBezTo>
                    <a:cubicBezTo>
                      <a:pt x="52" y="584"/>
                      <a:pt x="220" y="689"/>
                      <a:pt x="419" y="689"/>
                    </a:cubicBezTo>
                    <a:cubicBezTo>
                      <a:pt x="618" y="689"/>
                      <a:pt x="786" y="584"/>
                      <a:pt x="838" y="440"/>
                    </a:cubicBezTo>
                    <a:cubicBezTo>
                      <a:pt x="810" y="455"/>
                      <a:pt x="782" y="463"/>
                      <a:pt x="760" y="463"/>
                    </a:cubicBezTo>
                    <a:cubicBezTo>
                      <a:pt x="695" y="463"/>
                      <a:pt x="705" y="394"/>
                      <a:pt x="705" y="309"/>
                    </a:cubicBezTo>
                    <a:cubicBezTo>
                      <a:pt x="705" y="239"/>
                      <a:pt x="740" y="181"/>
                      <a:pt x="788" y="161"/>
                    </a:cubicBezTo>
                    <a:cubicBezTo>
                      <a:pt x="762" y="129"/>
                      <a:pt x="729" y="100"/>
                      <a:pt x="691" y="76"/>
                    </a:cubicBezTo>
                    <a:cubicBezTo>
                      <a:pt x="691" y="76"/>
                      <a:pt x="691" y="76"/>
                      <a:pt x="691" y="76"/>
                    </a:cubicBezTo>
                    <a:moveTo>
                      <a:pt x="419" y="0"/>
                    </a:moveTo>
                    <a:cubicBezTo>
                      <a:pt x="324" y="0"/>
                      <a:pt x="237" y="24"/>
                      <a:pt x="166" y="64"/>
                    </a:cubicBezTo>
                    <a:cubicBezTo>
                      <a:pt x="201" y="94"/>
                      <a:pt x="291" y="124"/>
                      <a:pt x="419" y="124"/>
                    </a:cubicBezTo>
                    <a:cubicBezTo>
                      <a:pt x="547" y="124"/>
                      <a:pt x="637" y="94"/>
                      <a:pt x="672" y="64"/>
                    </a:cubicBezTo>
                    <a:cubicBezTo>
                      <a:pt x="601" y="24"/>
                      <a:pt x="513" y="0"/>
                      <a:pt x="419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9" name="Google Shape;1069;p81"/>
              <p:cNvSpPr/>
              <p:nvPr/>
            </p:nvSpPr>
            <p:spPr>
              <a:xfrm>
                <a:off x="3288050" y="1383075"/>
                <a:ext cx="215900" cy="406400"/>
              </a:xfrm>
              <a:custGeom>
                <a:rect b="b" l="l" r="r" t="t"/>
                <a:pathLst>
                  <a:path extrusionOk="0" h="302" w="160">
                    <a:moveTo>
                      <a:pt x="67" y="0"/>
                    </a:moveTo>
                    <a:cubicBezTo>
                      <a:pt x="24" y="53"/>
                      <a:pt x="0" y="116"/>
                      <a:pt x="0" y="184"/>
                    </a:cubicBezTo>
                    <a:cubicBezTo>
                      <a:pt x="0" y="217"/>
                      <a:pt x="6" y="249"/>
                      <a:pt x="17" y="279"/>
                    </a:cubicBezTo>
                    <a:cubicBezTo>
                      <a:pt x="44" y="294"/>
                      <a:pt x="73" y="302"/>
                      <a:pt x="95" y="302"/>
                    </a:cubicBezTo>
                    <a:cubicBezTo>
                      <a:pt x="160" y="302"/>
                      <a:pt x="149" y="233"/>
                      <a:pt x="149" y="148"/>
                    </a:cubicBezTo>
                    <a:cubicBezTo>
                      <a:pt x="149" y="78"/>
                      <a:pt x="114" y="20"/>
                      <a:pt x="67" y="0"/>
                    </a:cubicBez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0" name="Google Shape;1070;p81"/>
              <p:cNvSpPr/>
              <p:nvPr/>
            </p:nvSpPr>
            <p:spPr>
              <a:xfrm>
                <a:off x="4245313" y="1383075"/>
                <a:ext cx="215900" cy="406400"/>
              </a:xfrm>
              <a:custGeom>
                <a:rect b="b" l="l" r="r" t="t"/>
                <a:pathLst>
                  <a:path extrusionOk="0" h="302" w="160">
                    <a:moveTo>
                      <a:pt x="93" y="0"/>
                    </a:moveTo>
                    <a:cubicBezTo>
                      <a:pt x="45" y="20"/>
                      <a:pt x="10" y="78"/>
                      <a:pt x="10" y="148"/>
                    </a:cubicBezTo>
                    <a:cubicBezTo>
                      <a:pt x="10" y="233"/>
                      <a:pt x="0" y="302"/>
                      <a:pt x="65" y="302"/>
                    </a:cubicBezTo>
                    <a:cubicBezTo>
                      <a:pt x="87" y="302"/>
                      <a:pt x="115" y="294"/>
                      <a:pt x="143" y="279"/>
                    </a:cubicBezTo>
                    <a:cubicBezTo>
                      <a:pt x="154" y="249"/>
                      <a:pt x="160" y="217"/>
                      <a:pt x="160" y="184"/>
                    </a:cubicBezTo>
                    <a:cubicBezTo>
                      <a:pt x="160" y="116"/>
                      <a:pt x="135" y="53"/>
                      <a:pt x="93" y="0"/>
                    </a:cubicBez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1" name="Google Shape;1071;p81"/>
              <p:cNvSpPr/>
              <p:nvPr/>
            </p:nvSpPr>
            <p:spPr>
              <a:xfrm>
                <a:off x="3394413" y="1435463"/>
                <a:ext cx="960300" cy="3747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2" name="Google Shape;1072;p81"/>
              <p:cNvSpPr/>
              <p:nvPr/>
            </p:nvSpPr>
            <p:spPr>
              <a:xfrm>
                <a:off x="3584913" y="1533888"/>
                <a:ext cx="111000" cy="160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3" name="Google Shape;1073;p81"/>
              <p:cNvSpPr/>
              <p:nvPr/>
            </p:nvSpPr>
            <p:spPr>
              <a:xfrm>
                <a:off x="4051638" y="1533888"/>
                <a:ext cx="112800" cy="160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4" name="Google Shape;1074;p81"/>
              <p:cNvSpPr/>
              <p:nvPr/>
            </p:nvSpPr>
            <p:spPr>
              <a:xfrm>
                <a:off x="3508713" y="1251314"/>
                <a:ext cx="731838" cy="109538"/>
              </a:xfrm>
              <a:custGeom>
                <a:rect b="b" l="l" r="r" t="t"/>
                <a:pathLst>
                  <a:path extrusionOk="0" h="81" w="544">
                    <a:moveTo>
                      <a:pt x="525" y="0"/>
                    </a:moveTo>
                    <a:cubicBezTo>
                      <a:pt x="490" y="30"/>
                      <a:pt x="400" y="60"/>
                      <a:pt x="272" y="60"/>
                    </a:cubicBezTo>
                    <a:cubicBezTo>
                      <a:pt x="144" y="60"/>
                      <a:pt x="54" y="30"/>
                      <a:pt x="19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2" y="4"/>
                      <a:pt x="6" y="8"/>
                      <a:pt x="0" y="12"/>
                    </a:cubicBezTo>
                    <a:cubicBezTo>
                      <a:pt x="41" y="52"/>
                      <a:pt x="147" y="81"/>
                      <a:pt x="272" y="81"/>
                    </a:cubicBezTo>
                    <a:cubicBezTo>
                      <a:pt x="396" y="81"/>
                      <a:pt x="502" y="52"/>
                      <a:pt x="544" y="12"/>
                    </a:cubicBezTo>
                    <a:cubicBezTo>
                      <a:pt x="538" y="8"/>
                      <a:pt x="531" y="4"/>
                      <a:pt x="525" y="0"/>
                    </a:cubicBezTo>
                    <a:cubicBezTo>
                      <a:pt x="525" y="0"/>
                      <a:pt x="525" y="0"/>
                      <a:pt x="525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5" name="Google Shape;1075;p81"/>
              <p:cNvSpPr/>
              <p:nvPr/>
            </p:nvSpPr>
            <p:spPr>
              <a:xfrm>
                <a:off x="3762713" y="1921239"/>
                <a:ext cx="222250" cy="47625"/>
              </a:xfrm>
              <a:custGeom>
                <a:rect b="b" l="l" r="r" t="t"/>
                <a:pathLst>
                  <a:path extrusionOk="0" h="36" w="165">
                    <a:moveTo>
                      <a:pt x="158" y="0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4" y="0"/>
                      <a:pt x="0" y="3"/>
                      <a:pt x="0" y="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2"/>
                      <a:pt x="4" y="36"/>
                      <a:pt x="8" y="36"/>
                    </a:cubicBezTo>
                    <a:cubicBezTo>
                      <a:pt x="158" y="36"/>
                      <a:pt x="158" y="36"/>
                      <a:pt x="158" y="36"/>
                    </a:cubicBezTo>
                    <a:cubicBezTo>
                      <a:pt x="162" y="36"/>
                      <a:pt x="165" y="32"/>
                      <a:pt x="165" y="28"/>
                    </a:cubicBezTo>
                    <a:cubicBezTo>
                      <a:pt x="165" y="7"/>
                      <a:pt x="165" y="7"/>
                      <a:pt x="165" y="7"/>
                    </a:cubicBezTo>
                    <a:cubicBezTo>
                      <a:pt x="165" y="3"/>
                      <a:pt x="162" y="0"/>
                      <a:pt x="158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76" name="Google Shape;1076;p81"/>
              <p:cNvGrpSpPr/>
              <p:nvPr/>
            </p:nvGrpSpPr>
            <p:grpSpPr>
              <a:xfrm>
                <a:off x="2898962" y="3006449"/>
                <a:ext cx="1858505" cy="1602130"/>
                <a:chOff x="5746112" y="3052999"/>
                <a:chExt cx="1858505" cy="1602130"/>
              </a:xfrm>
            </p:grpSpPr>
            <p:sp>
              <p:nvSpPr>
                <p:cNvPr id="1077" name="Google Shape;1077;p81"/>
                <p:cNvSpPr/>
                <p:nvPr/>
              </p:nvSpPr>
              <p:spPr>
                <a:xfrm>
                  <a:off x="6165409" y="3373142"/>
                  <a:ext cx="296058" cy="713946"/>
                </a:xfrm>
                <a:custGeom>
                  <a:rect b="b" l="l" r="r" t="t"/>
                  <a:pathLst>
                    <a:path extrusionOk="0" h="504" w="209">
                      <a:moveTo>
                        <a:pt x="128" y="504"/>
                      </a:moveTo>
                      <a:lnTo>
                        <a:pt x="0" y="482"/>
                      </a:lnTo>
                      <a:lnTo>
                        <a:pt x="80" y="0"/>
                      </a:lnTo>
                      <a:lnTo>
                        <a:pt x="209" y="22"/>
                      </a:lnTo>
                      <a:lnTo>
                        <a:pt x="128" y="504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8" name="Google Shape;1078;p81"/>
                <p:cNvSpPr/>
                <p:nvPr/>
              </p:nvSpPr>
              <p:spPr>
                <a:xfrm>
                  <a:off x="5746112" y="4421396"/>
                  <a:ext cx="658693" cy="233733"/>
                </a:xfrm>
                <a:custGeom>
                  <a:rect b="b" l="l" r="r" t="t"/>
                  <a:pathLst>
                    <a:path extrusionOk="0" h="107" w="300">
                      <a:moveTo>
                        <a:pt x="300" y="76"/>
                      </a:moveTo>
                      <a:cubicBezTo>
                        <a:pt x="85" y="0"/>
                        <a:pt x="85" y="0"/>
                        <a:pt x="85" y="0"/>
                      </a:cubicBezTo>
                      <a:cubicBezTo>
                        <a:pt x="24" y="28"/>
                        <a:pt x="0" y="107"/>
                        <a:pt x="0" y="107"/>
                      </a:cubicBezTo>
                      <a:cubicBezTo>
                        <a:pt x="300" y="107"/>
                        <a:pt x="300" y="107"/>
                        <a:pt x="300" y="107"/>
                      </a:cubicBezTo>
                      <a:lnTo>
                        <a:pt x="300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9" name="Google Shape;1079;p81"/>
                <p:cNvSpPr/>
                <p:nvPr/>
              </p:nvSpPr>
              <p:spPr>
                <a:xfrm>
                  <a:off x="5933095" y="3723031"/>
                  <a:ext cx="471709" cy="864102"/>
                </a:xfrm>
                <a:custGeom>
                  <a:rect b="b" l="l" r="r" t="t"/>
                  <a:pathLst>
                    <a:path extrusionOk="0" h="610" w="333">
                      <a:moveTo>
                        <a:pt x="0" y="493"/>
                      </a:moveTo>
                      <a:lnTo>
                        <a:pt x="164" y="0"/>
                      </a:lnTo>
                      <a:lnTo>
                        <a:pt x="254" y="122"/>
                      </a:lnTo>
                      <a:lnTo>
                        <a:pt x="333" y="175"/>
                      </a:lnTo>
                      <a:lnTo>
                        <a:pt x="333" y="610"/>
                      </a:lnTo>
                      <a:lnTo>
                        <a:pt x="0" y="493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0" name="Google Shape;1080;p81"/>
                <p:cNvSpPr/>
                <p:nvPr/>
              </p:nvSpPr>
              <p:spPr>
                <a:xfrm>
                  <a:off x="5933095" y="4401564"/>
                  <a:ext cx="471709" cy="185570"/>
                </a:xfrm>
                <a:custGeom>
                  <a:rect b="b" l="l" r="r" t="t"/>
                  <a:pathLst>
                    <a:path extrusionOk="0" h="131" w="333">
                      <a:moveTo>
                        <a:pt x="0" y="14"/>
                      </a:moveTo>
                      <a:lnTo>
                        <a:pt x="333" y="131"/>
                      </a:lnTo>
                      <a:lnTo>
                        <a:pt x="333" y="114"/>
                      </a:lnTo>
                      <a:lnTo>
                        <a:pt x="6" y="0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1" name="Google Shape;1081;p81"/>
                <p:cNvSpPr/>
                <p:nvPr/>
              </p:nvSpPr>
              <p:spPr>
                <a:xfrm>
                  <a:off x="5978425" y="3723031"/>
                  <a:ext cx="267727" cy="566623"/>
                </a:xfrm>
                <a:custGeom>
                  <a:rect b="b" l="l" r="r" t="t"/>
                  <a:pathLst>
                    <a:path extrusionOk="0" h="258" w="122">
                      <a:moveTo>
                        <a:pt x="111" y="75"/>
                      </a:moveTo>
                      <a:cubicBezTo>
                        <a:pt x="85" y="0"/>
                        <a:pt x="85" y="0"/>
                        <a:pt x="85" y="0"/>
                      </a:cubicBezTo>
                      <a:cubicBezTo>
                        <a:pt x="0" y="258"/>
                        <a:pt x="0" y="258"/>
                        <a:pt x="0" y="258"/>
                      </a:cubicBezTo>
                      <a:cubicBezTo>
                        <a:pt x="61" y="248"/>
                        <a:pt x="122" y="133"/>
                        <a:pt x="111" y="75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2" name="Google Shape;1082;p81"/>
                <p:cNvSpPr/>
                <p:nvPr/>
              </p:nvSpPr>
              <p:spPr>
                <a:xfrm>
                  <a:off x="6246152" y="3895852"/>
                  <a:ext cx="158653" cy="691281"/>
                </a:xfrm>
                <a:custGeom>
                  <a:rect b="b" l="l" r="r" t="t"/>
                  <a:pathLst>
                    <a:path extrusionOk="0" h="488" w="112">
                      <a:moveTo>
                        <a:pt x="112" y="488"/>
                      </a:moveTo>
                      <a:lnTo>
                        <a:pt x="112" y="53"/>
                      </a:lnTo>
                      <a:lnTo>
                        <a:pt x="33" y="0"/>
                      </a:lnTo>
                      <a:lnTo>
                        <a:pt x="0" y="450"/>
                      </a:lnTo>
                      <a:lnTo>
                        <a:pt x="112" y="48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3" name="Google Shape;1083;p81"/>
                <p:cNvSpPr/>
                <p:nvPr/>
              </p:nvSpPr>
              <p:spPr>
                <a:xfrm>
                  <a:off x="6889263" y="3373142"/>
                  <a:ext cx="296058" cy="713946"/>
                </a:xfrm>
                <a:custGeom>
                  <a:rect b="b" l="l" r="r" t="t"/>
                  <a:pathLst>
                    <a:path extrusionOk="0" h="504" w="209">
                      <a:moveTo>
                        <a:pt x="82" y="504"/>
                      </a:moveTo>
                      <a:lnTo>
                        <a:pt x="209" y="482"/>
                      </a:lnTo>
                      <a:lnTo>
                        <a:pt x="129" y="0"/>
                      </a:lnTo>
                      <a:lnTo>
                        <a:pt x="0" y="22"/>
                      </a:lnTo>
                      <a:lnTo>
                        <a:pt x="82" y="504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4" name="Google Shape;1084;p81"/>
                <p:cNvSpPr/>
                <p:nvPr/>
              </p:nvSpPr>
              <p:spPr>
                <a:xfrm>
                  <a:off x="6945924" y="4421396"/>
                  <a:ext cx="658693" cy="233733"/>
                </a:xfrm>
                <a:custGeom>
                  <a:rect b="b" l="l" r="r" t="t"/>
                  <a:pathLst>
                    <a:path extrusionOk="0" h="107" w="300">
                      <a:moveTo>
                        <a:pt x="0" y="76"/>
                      </a:moveTo>
                      <a:cubicBezTo>
                        <a:pt x="215" y="0"/>
                        <a:pt x="215" y="0"/>
                        <a:pt x="215" y="0"/>
                      </a:cubicBezTo>
                      <a:cubicBezTo>
                        <a:pt x="276" y="28"/>
                        <a:pt x="300" y="107"/>
                        <a:pt x="300" y="107"/>
                      </a:cubicBezTo>
                      <a:cubicBezTo>
                        <a:pt x="0" y="107"/>
                        <a:pt x="0" y="107"/>
                        <a:pt x="0" y="107"/>
                      </a:cubicBez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5" name="Google Shape;1085;p81"/>
                <p:cNvSpPr/>
                <p:nvPr/>
              </p:nvSpPr>
              <p:spPr>
                <a:xfrm>
                  <a:off x="6945924" y="3723031"/>
                  <a:ext cx="473126" cy="864102"/>
                </a:xfrm>
                <a:custGeom>
                  <a:rect b="b" l="l" r="r" t="t"/>
                  <a:pathLst>
                    <a:path extrusionOk="0" h="610" w="334">
                      <a:moveTo>
                        <a:pt x="334" y="493"/>
                      </a:moveTo>
                      <a:lnTo>
                        <a:pt x="169" y="0"/>
                      </a:lnTo>
                      <a:lnTo>
                        <a:pt x="80" y="122"/>
                      </a:lnTo>
                      <a:lnTo>
                        <a:pt x="0" y="175"/>
                      </a:lnTo>
                      <a:lnTo>
                        <a:pt x="0" y="610"/>
                      </a:lnTo>
                      <a:lnTo>
                        <a:pt x="334" y="493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6" name="Google Shape;1086;p81"/>
                <p:cNvSpPr/>
                <p:nvPr/>
              </p:nvSpPr>
              <p:spPr>
                <a:xfrm>
                  <a:off x="6945924" y="4401564"/>
                  <a:ext cx="473126" cy="185570"/>
                </a:xfrm>
                <a:custGeom>
                  <a:rect b="b" l="l" r="r" t="t"/>
                  <a:pathLst>
                    <a:path extrusionOk="0" h="131" w="334">
                      <a:moveTo>
                        <a:pt x="334" y="14"/>
                      </a:moveTo>
                      <a:lnTo>
                        <a:pt x="0" y="131"/>
                      </a:lnTo>
                      <a:lnTo>
                        <a:pt x="0" y="114"/>
                      </a:lnTo>
                      <a:lnTo>
                        <a:pt x="327" y="0"/>
                      </a:lnTo>
                      <a:lnTo>
                        <a:pt x="334" y="1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7" name="Google Shape;1087;p81"/>
                <p:cNvSpPr/>
                <p:nvPr/>
              </p:nvSpPr>
              <p:spPr>
                <a:xfrm>
                  <a:off x="7104577" y="3723031"/>
                  <a:ext cx="267727" cy="566623"/>
                </a:xfrm>
                <a:custGeom>
                  <a:rect b="b" l="l" r="r" t="t"/>
                  <a:pathLst>
                    <a:path extrusionOk="0" h="258" w="122">
                      <a:moveTo>
                        <a:pt x="11" y="75"/>
                      </a:move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122" y="258"/>
                        <a:pt x="122" y="258"/>
                        <a:pt x="122" y="258"/>
                      </a:cubicBezTo>
                      <a:cubicBezTo>
                        <a:pt x="62" y="248"/>
                        <a:pt x="0" y="133"/>
                        <a:pt x="11" y="75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8" name="Google Shape;1088;p81"/>
                <p:cNvSpPr/>
                <p:nvPr/>
              </p:nvSpPr>
              <p:spPr>
                <a:xfrm>
                  <a:off x="6945924" y="3895852"/>
                  <a:ext cx="158653" cy="691281"/>
                </a:xfrm>
                <a:custGeom>
                  <a:rect b="b" l="l" r="r" t="t"/>
                  <a:pathLst>
                    <a:path extrusionOk="0" h="488" w="112">
                      <a:moveTo>
                        <a:pt x="0" y="488"/>
                      </a:moveTo>
                      <a:lnTo>
                        <a:pt x="0" y="53"/>
                      </a:lnTo>
                      <a:lnTo>
                        <a:pt x="80" y="0"/>
                      </a:lnTo>
                      <a:lnTo>
                        <a:pt x="112" y="450"/>
                      </a:lnTo>
                      <a:lnTo>
                        <a:pt x="0" y="48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9" name="Google Shape;1089;p81"/>
                <p:cNvSpPr/>
                <p:nvPr/>
              </p:nvSpPr>
              <p:spPr>
                <a:xfrm>
                  <a:off x="6118663" y="3052999"/>
                  <a:ext cx="1086490" cy="526960"/>
                </a:xfrm>
                <a:custGeom>
                  <a:rect b="b" l="l" r="r" t="t"/>
                  <a:pathLst>
                    <a:path extrusionOk="0" h="240" w="495">
                      <a:moveTo>
                        <a:pt x="495" y="51"/>
                      </a:moveTo>
                      <a:cubicBezTo>
                        <a:pt x="495" y="72"/>
                        <a:pt x="495" y="72"/>
                        <a:pt x="495" y="72"/>
                      </a:cubicBezTo>
                      <a:cubicBezTo>
                        <a:pt x="495" y="87"/>
                        <a:pt x="489" y="100"/>
                        <a:pt x="478" y="110"/>
                      </a:cubicBezTo>
                      <a:cubicBezTo>
                        <a:pt x="367" y="212"/>
                        <a:pt x="367" y="212"/>
                        <a:pt x="367" y="212"/>
                      </a:cubicBezTo>
                      <a:cubicBezTo>
                        <a:pt x="359" y="220"/>
                        <a:pt x="349" y="226"/>
                        <a:pt x="339" y="231"/>
                      </a:cubicBezTo>
                      <a:cubicBezTo>
                        <a:pt x="325" y="237"/>
                        <a:pt x="311" y="240"/>
                        <a:pt x="296" y="240"/>
                      </a:cubicBezTo>
                      <a:cubicBezTo>
                        <a:pt x="199" y="240"/>
                        <a:pt x="199" y="240"/>
                        <a:pt x="199" y="240"/>
                      </a:cubicBezTo>
                      <a:cubicBezTo>
                        <a:pt x="184" y="240"/>
                        <a:pt x="169" y="237"/>
                        <a:pt x="156" y="231"/>
                      </a:cubicBezTo>
                      <a:cubicBezTo>
                        <a:pt x="146" y="226"/>
                        <a:pt x="136" y="220"/>
                        <a:pt x="128" y="212"/>
                      </a:cubicBezTo>
                      <a:cubicBezTo>
                        <a:pt x="17" y="110"/>
                        <a:pt x="17" y="110"/>
                        <a:pt x="17" y="110"/>
                      </a:cubicBezTo>
                      <a:cubicBezTo>
                        <a:pt x="6" y="100"/>
                        <a:pt x="0" y="87"/>
                        <a:pt x="0" y="72"/>
                      </a:cubicBezTo>
                      <a:cubicBezTo>
                        <a:pt x="0" y="51"/>
                        <a:pt x="0" y="51"/>
                        <a:pt x="0" y="51"/>
                      </a:cubicBezTo>
                      <a:cubicBezTo>
                        <a:pt x="0" y="23"/>
                        <a:pt x="23" y="0"/>
                        <a:pt x="51" y="0"/>
                      </a:cubicBezTo>
                      <a:cubicBezTo>
                        <a:pt x="444" y="0"/>
                        <a:pt x="444" y="0"/>
                        <a:pt x="444" y="0"/>
                      </a:cubicBezTo>
                      <a:cubicBezTo>
                        <a:pt x="472" y="0"/>
                        <a:pt x="495" y="23"/>
                        <a:pt x="495" y="5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0" name="Google Shape;1090;p81"/>
                <p:cNvSpPr/>
                <p:nvPr/>
              </p:nvSpPr>
              <p:spPr>
                <a:xfrm>
                  <a:off x="6118663" y="3052999"/>
                  <a:ext cx="1086490" cy="114742"/>
                </a:xfrm>
                <a:custGeom>
                  <a:rect b="b" l="l" r="r" t="t"/>
                  <a:pathLst>
                    <a:path extrusionOk="0" h="52" w="495">
                      <a:moveTo>
                        <a:pt x="495" y="52"/>
                      </a:moveTo>
                      <a:cubicBezTo>
                        <a:pt x="495" y="51"/>
                        <a:pt x="495" y="51"/>
                        <a:pt x="495" y="51"/>
                      </a:cubicBezTo>
                      <a:cubicBezTo>
                        <a:pt x="495" y="23"/>
                        <a:pt x="472" y="0"/>
                        <a:pt x="444" y="0"/>
                      </a:cubicBezTo>
                      <a:cubicBezTo>
                        <a:pt x="51" y="0"/>
                        <a:pt x="51" y="0"/>
                        <a:pt x="51" y="0"/>
                      </a:cubicBezTo>
                      <a:cubicBezTo>
                        <a:pt x="23" y="0"/>
                        <a:pt x="0" y="23"/>
                        <a:pt x="0" y="51"/>
                      </a:cubicBezTo>
                      <a:cubicBezTo>
                        <a:pt x="0" y="52"/>
                        <a:pt x="0" y="52"/>
                        <a:pt x="0" y="52"/>
                      </a:cubicBezTo>
                      <a:lnTo>
                        <a:pt x="495" y="52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1" name="Google Shape;1091;p81"/>
                <p:cNvSpPr/>
                <p:nvPr/>
              </p:nvSpPr>
              <p:spPr>
                <a:xfrm>
                  <a:off x="6461467" y="3299480"/>
                  <a:ext cx="402298" cy="280479"/>
                </a:xfrm>
                <a:custGeom>
                  <a:rect b="b" l="l" r="r" t="t"/>
                  <a:pathLst>
                    <a:path extrusionOk="0" h="128" w="183">
                      <a:moveTo>
                        <a:pt x="183" y="119"/>
                      </a:moveTo>
                      <a:cubicBezTo>
                        <a:pt x="169" y="125"/>
                        <a:pt x="155" y="128"/>
                        <a:pt x="140" y="128"/>
                      </a:cubicBezTo>
                      <a:cubicBezTo>
                        <a:pt x="43" y="128"/>
                        <a:pt x="43" y="128"/>
                        <a:pt x="43" y="128"/>
                      </a:cubicBezTo>
                      <a:cubicBezTo>
                        <a:pt x="28" y="128"/>
                        <a:pt x="13" y="125"/>
                        <a:pt x="0" y="119"/>
                      </a:cubicBezTo>
                      <a:cubicBezTo>
                        <a:pt x="24" y="25"/>
                        <a:pt x="24" y="25"/>
                        <a:pt x="24" y="25"/>
                      </a:cubicBezTo>
                      <a:cubicBezTo>
                        <a:pt x="28" y="11"/>
                        <a:pt x="41" y="0"/>
                        <a:pt x="56" y="0"/>
                      </a:cubicBezTo>
                      <a:cubicBezTo>
                        <a:pt x="127" y="0"/>
                        <a:pt x="127" y="0"/>
                        <a:pt x="127" y="0"/>
                      </a:cubicBezTo>
                      <a:cubicBezTo>
                        <a:pt x="142" y="0"/>
                        <a:pt x="155" y="11"/>
                        <a:pt x="159" y="25"/>
                      </a:cubicBezTo>
                      <a:lnTo>
                        <a:pt x="183" y="119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2" name="Google Shape;1092;p81"/>
              <p:cNvGrpSpPr/>
              <p:nvPr/>
            </p:nvGrpSpPr>
            <p:grpSpPr>
              <a:xfrm>
                <a:off x="3176275" y="2079946"/>
                <a:ext cx="1303874" cy="927100"/>
                <a:chOff x="3157350" y="2079946"/>
                <a:chExt cx="1303874" cy="927100"/>
              </a:xfrm>
            </p:grpSpPr>
            <p:sp>
              <p:nvSpPr>
                <p:cNvPr id="1093" name="Google Shape;1093;p81"/>
                <p:cNvSpPr/>
                <p:nvPr/>
              </p:nvSpPr>
              <p:spPr>
                <a:xfrm>
                  <a:off x="3447845" y="2785577"/>
                  <a:ext cx="721924" cy="221469"/>
                </a:xfrm>
                <a:custGeom>
                  <a:rect b="b" l="l" r="r" t="t"/>
                  <a:pathLst>
                    <a:path extrusionOk="0" h="231" w="753">
                      <a:moveTo>
                        <a:pt x="753" y="0"/>
                      </a:moveTo>
                      <a:lnTo>
                        <a:pt x="0" y="0"/>
                      </a:lnTo>
                      <a:lnTo>
                        <a:pt x="62" y="231"/>
                      </a:lnTo>
                      <a:lnTo>
                        <a:pt x="691" y="231"/>
                      </a:lnTo>
                      <a:lnTo>
                        <a:pt x="753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4" name="Google Shape;1094;p81"/>
                <p:cNvSpPr/>
                <p:nvPr/>
              </p:nvSpPr>
              <p:spPr>
                <a:xfrm>
                  <a:off x="3157350" y="2079946"/>
                  <a:ext cx="415131" cy="347063"/>
                </a:xfrm>
                <a:custGeom>
                  <a:rect b="b" l="l" r="r" t="t"/>
                  <a:pathLst>
                    <a:path extrusionOk="0" h="234" w="280">
                      <a:moveTo>
                        <a:pt x="280" y="0"/>
                      </a:moveTo>
                      <a:cubicBezTo>
                        <a:pt x="69" y="0"/>
                        <a:pt x="69" y="0"/>
                        <a:pt x="69" y="0"/>
                      </a:cubicBezTo>
                      <a:cubicBezTo>
                        <a:pt x="28" y="0"/>
                        <a:pt x="0" y="42"/>
                        <a:pt x="16" y="80"/>
                      </a:cubicBezTo>
                      <a:cubicBezTo>
                        <a:pt x="44" y="145"/>
                        <a:pt x="93" y="226"/>
                        <a:pt x="169" y="234"/>
                      </a:cubicBezTo>
                      <a:lnTo>
                        <a:pt x="28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5" name="Google Shape;1095;p81"/>
                <p:cNvSpPr/>
                <p:nvPr/>
              </p:nvSpPr>
              <p:spPr>
                <a:xfrm>
                  <a:off x="4045135" y="2079946"/>
                  <a:ext cx="416089" cy="347063"/>
                </a:xfrm>
                <a:custGeom>
                  <a:rect b="b" l="l" r="r" t="t"/>
                  <a:pathLst>
                    <a:path extrusionOk="0" h="234" w="280">
                      <a:moveTo>
                        <a:pt x="0" y="0"/>
                      </a:moveTo>
                      <a:cubicBezTo>
                        <a:pt x="210" y="0"/>
                        <a:pt x="210" y="0"/>
                        <a:pt x="210" y="0"/>
                      </a:cubicBezTo>
                      <a:cubicBezTo>
                        <a:pt x="252" y="0"/>
                        <a:pt x="280" y="42"/>
                        <a:pt x="263" y="80"/>
                      </a:cubicBezTo>
                      <a:cubicBezTo>
                        <a:pt x="236" y="145"/>
                        <a:pt x="187" y="226"/>
                        <a:pt x="111" y="234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6" name="Google Shape;1096;p81"/>
                <p:cNvSpPr/>
                <p:nvPr/>
              </p:nvSpPr>
              <p:spPr>
                <a:xfrm>
                  <a:off x="3338550" y="2079946"/>
                  <a:ext cx="941474" cy="808217"/>
                </a:xfrm>
                <a:custGeom>
                  <a:rect b="b" l="l" r="r" t="t"/>
                  <a:pathLst>
                    <a:path extrusionOk="0" h="544" w="634">
                      <a:moveTo>
                        <a:pt x="634" y="125"/>
                      </a:moveTo>
                      <a:cubicBezTo>
                        <a:pt x="634" y="375"/>
                        <a:pt x="634" y="375"/>
                        <a:pt x="634" y="375"/>
                      </a:cubicBezTo>
                      <a:cubicBezTo>
                        <a:pt x="634" y="411"/>
                        <a:pt x="620" y="474"/>
                        <a:pt x="598" y="526"/>
                      </a:cubicBezTo>
                      <a:cubicBezTo>
                        <a:pt x="593" y="537"/>
                        <a:pt x="583" y="544"/>
                        <a:pt x="571" y="544"/>
                      </a:cubicBezTo>
                      <a:cubicBezTo>
                        <a:pt x="500" y="544"/>
                        <a:pt x="500" y="544"/>
                        <a:pt x="500" y="544"/>
                      </a:cubicBezTo>
                      <a:cubicBezTo>
                        <a:pt x="481" y="544"/>
                        <a:pt x="463" y="536"/>
                        <a:pt x="450" y="523"/>
                      </a:cubicBezTo>
                      <a:cubicBezTo>
                        <a:pt x="448" y="521"/>
                        <a:pt x="448" y="521"/>
                        <a:pt x="448" y="521"/>
                      </a:cubicBezTo>
                      <a:cubicBezTo>
                        <a:pt x="435" y="508"/>
                        <a:pt x="417" y="500"/>
                        <a:pt x="398" y="500"/>
                      </a:cubicBezTo>
                      <a:cubicBezTo>
                        <a:pt x="236" y="500"/>
                        <a:pt x="236" y="500"/>
                        <a:pt x="236" y="500"/>
                      </a:cubicBezTo>
                      <a:cubicBezTo>
                        <a:pt x="217" y="500"/>
                        <a:pt x="199" y="508"/>
                        <a:pt x="186" y="521"/>
                      </a:cubicBezTo>
                      <a:cubicBezTo>
                        <a:pt x="184" y="523"/>
                        <a:pt x="184" y="523"/>
                        <a:pt x="184" y="523"/>
                      </a:cubicBezTo>
                      <a:cubicBezTo>
                        <a:pt x="171" y="536"/>
                        <a:pt x="152" y="544"/>
                        <a:pt x="134" y="544"/>
                      </a:cubicBezTo>
                      <a:cubicBezTo>
                        <a:pt x="62" y="544"/>
                        <a:pt x="62" y="544"/>
                        <a:pt x="62" y="544"/>
                      </a:cubicBezTo>
                      <a:cubicBezTo>
                        <a:pt x="51" y="544"/>
                        <a:pt x="41" y="537"/>
                        <a:pt x="36" y="526"/>
                      </a:cubicBezTo>
                      <a:cubicBezTo>
                        <a:pt x="14" y="474"/>
                        <a:pt x="0" y="411"/>
                        <a:pt x="0" y="375"/>
                      </a:cubicBezTo>
                      <a:cubicBezTo>
                        <a:pt x="0" y="125"/>
                        <a:pt x="0" y="125"/>
                        <a:pt x="0" y="125"/>
                      </a:cubicBezTo>
                      <a:cubicBezTo>
                        <a:pt x="0" y="56"/>
                        <a:pt x="50" y="0"/>
                        <a:pt x="113" y="0"/>
                      </a:cubicBezTo>
                      <a:cubicBezTo>
                        <a:pt x="521" y="0"/>
                        <a:pt x="521" y="0"/>
                        <a:pt x="521" y="0"/>
                      </a:cubicBezTo>
                      <a:cubicBezTo>
                        <a:pt x="583" y="0"/>
                        <a:pt x="634" y="56"/>
                        <a:pt x="634" y="125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7" name="Google Shape;1097;p81"/>
                <p:cNvSpPr/>
                <p:nvPr/>
              </p:nvSpPr>
              <p:spPr>
                <a:xfrm>
                  <a:off x="3338550" y="2579448"/>
                  <a:ext cx="941474" cy="148605"/>
                </a:xfrm>
                <a:custGeom>
                  <a:rect b="b" l="l" r="r" t="t"/>
                  <a:pathLst>
                    <a:path extrusionOk="0" h="100" w="634">
                      <a:moveTo>
                        <a:pt x="626" y="100"/>
                      </a:moveTo>
                      <a:cubicBezTo>
                        <a:pt x="631" y="77"/>
                        <a:pt x="634" y="55"/>
                        <a:pt x="634" y="39"/>
                      </a:cubicBezTo>
                      <a:cubicBezTo>
                        <a:pt x="634" y="0"/>
                        <a:pt x="634" y="0"/>
                        <a:pt x="634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9"/>
                        <a:pt x="0" y="39"/>
                        <a:pt x="0" y="39"/>
                      </a:cubicBezTo>
                      <a:cubicBezTo>
                        <a:pt x="0" y="55"/>
                        <a:pt x="2" y="77"/>
                        <a:pt x="8" y="100"/>
                      </a:cubicBezTo>
                      <a:cubicBezTo>
                        <a:pt x="626" y="100"/>
                        <a:pt x="626" y="100"/>
                        <a:pt x="626" y="100"/>
                      </a:cubicBezTo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8" name="Google Shape;1098;p81"/>
                <p:cNvSpPr/>
                <p:nvPr/>
              </p:nvSpPr>
              <p:spPr>
                <a:xfrm>
                  <a:off x="3436341" y="2341681"/>
                  <a:ext cx="745893" cy="344188"/>
                </a:xfrm>
                <a:custGeom>
                  <a:rect b="b" l="l" r="r" t="t"/>
                  <a:pathLst>
                    <a:path extrusionOk="0" h="232" w="502">
                      <a:moveTo>
                        <a:pt x="30" y="205"/>
                      </a:moveTo>
                      <a:cubicBezTo>
                        <a:pt x="3" y="38"/>
                        <a:pt x="3" y="38"/>
                        <a:pt x="3" y="38"/>
                      </a:cubicBezTo>
                      <a:cubicBezTo>
                        <a:pt x="0" y="18"/>
                        <a:pt x="15" y="0"/>
                        <a:pt x="35" y="0"/>
                      </a:cubicBezTo>
                      <a:cubicBezTo>
                        <a:pt x="467" y="0"/>
                        <a:pt x="467" y="0"/>
                        <a:pt x="467" y="0"/>
                      </a:cubicBezTo>
                      <a:cubicBezTo>
                        <a:pt x="487" y="0"/>
                        <a:pt x="502" y="18"/>
                        <a:pt x="499" y="38"/>
                      </a:cubicBezTo>
                      <a:cubicBezTo>
                        <a:pt x="471" y="205"/>
                        <a:pt x="471" y="205"/>
                        <a:pt x="471" y="205"/>
                      </a:cubicBezTo>
                      <a:cubicBezTo>
                        <a:pt x="469" y="220"/>
                        <a:pt x="455" y="232"/>
                        <a:pt x="440" y="232"/>
                      </a:cubicBezTo>
                      <a:cubicBezTo>
                        <a:pt x="62" y="232"/>
                        <a:pt x="62" y="232"/>
                        <a:pt x="62" y="232"/>
                      </a:cubicBezTo>
                      <a:cubicBezTo>
                        <a:pt x="46" y="232"/>
                        <a:pt x="33" y="220"/>
                        <a:pt x="30" y="205"/>
                      </a:cubicBez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9" name="Google Shape;1099;p81"/>
                <p:cNvSpPr/>
                <p:nvPr/>
              </p:nvSpPr>
              <p:spPr>
                <a:xfrm>
                  <a:off x="3471814" y="2374278"/>
                  <a:ext cx="674947" cy="278993"/>
                </a:xfrm>
                <a:custGeom>
                  <a:rect b="b" l="l" r="r" t="t"/>
                  <a:pathLst>
                    <a:path extrusionOk="0" h="188" w="454">
                      <a:moveTo>
                        <a:pt x="38" y="188"/>
                      </a:moveTo>
                      <a:cubicBezTo>
                        <a:pt x="33" y="188"/>
                        <a:pt x="29" y="184"/>
                        <a:pt x="28" y="179"/>
                      </a:cubicBezTo>
                      <a:cubicBezTo>
                        <a:pt x="1" y="12"/>
                        <a:pt x="1" y="12"/>
                        <a:pt x="1" y="12"/>
                      </a:cubicBezTo>
                      <a:cubicBezTo>
                        <a:pt x="0" y="8"/>
                        <a:pt x="2" y="5"/>
                        <a:pt x="3" y="4"/>
                      </a:cubicBezTo>
                      <a:cubicBezTo>
                        <a:pt x="4" y="3"/>
                        <a:pt x="7" y="0"/>
                        <a:pt x="11" y="0"/>
                      </a:cubicBezTo>
                      <a:cubicBezTo>
                        <a:pt x="443" y="0"/>
                        <a:pt x="443" y="0"/>
                        <a:pt x="443" y="0"/>
                      </a:cubicBezTo>
                      <a:cubicBezTo>
                        <a:pt x="447" y="0"/>
                        <a:pt x="450" y="3"/>
                        <a:pt x="451" y="4"/>
                      </a:cubicBezTo>
                      <a:cubicBezTo>
                        <a:pt x="452" y="5"/>
                        <a:pt x="454" y="8"/>
                        <a:pt x="453" y="12"/>
                      </a:cubicBezTo>
                      <a:cubicBezTo>
                        <a:pt x="426" y="179"/>
                        <a:pt x="426" y="179"/>
                        <a:pt x="426" y="179"/>
                      </a:cubicBezTo>
                      <a:cubicBezTo>
                        <a:pt x="425" y="184"/>
                        <a:pt x="421" y="188"/>
                        <a:pt x="416" y="188"/>
                      </a:cubicBezTo>
                      <a:cubicBezTo>
                        <a:pt x="38" y="188"/>
                        <a:pt x="38" y="188"/>
                        <a:pt x="38" y="188"/>
                      </a:cubicBezTo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0" name="Google Shape;1100;p81"/>
                <p:cNvSpPr/>
                <p:nvPr/>
              </p:nvSpPr>
              <p:spPr>
                <a:xfrm>
                  <a:off x="3507287" y="2406876"/>
                  <a:ext cx="602082" cy="213799"/>
                </a:xfrm>
                <a:custGeom>
                  <a:rect b="b" l="l" r="r" t="t"/>
                  <a:pathLst>
                    <a:path extrusionOk="0" h="223" w="628">
                      <a:moveTo>
                        <a:pt x="628" y="0"/>
                      </a:moveTo>
                      <a:lnTo>
                        <a:pt x="0" y="0"/>
                      </a:lnTo>
                      <a:lnTo>
                        <a:pt x="37" y="223"/>
                      </a:lnTo>
                      <a:lnTo>
                        <a:pt x="592" y="223"/>
                      </a:lnTo>
                      <a:lnTo>
                        <a:pt x="628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1" name="Google Shape;1101;p81"/>
                <p:cNvSpPr/>
                <p:nvPr/>
              </p:nvSpPr>
              <p:spPr>
                <a:xfrm>
                  <a:off x="3542760" y="2079946"/>
                  <a:ext cx="531137" cy="78616"/>
                </a:xfrm>
                <a:custGeom>
                  <a:rect b="b" l="l" r="r" t="t"/>
                  <a:pathLst>
                    <a:path extrusionOk="0" h="53" w="357">
                      <a:moveTo>
                        <a:pt x="357" y="0"/>
                      </a:moveTo>
                      <a:cubicBezTo>
                        <a:pt x="357" y="0"/>
                        <a:pt x="357" y="0"/>
                        <a:pt x="357" y="0"/>
                      </a:cubicBezTo>
                      <a:cubicBezTo>
                        <a:pt x="348" y="32"/>
                        <a:pt x="319" y="53"/>
                        <a:pt x="285" y="53"/>
                      </a:cubicBezTo>
                      <a:cubicBezTo>
                        <a:pt x="72" y="53"/>
                        <a:pt x="72" y="53"/>
                        <a:pt x="72" y="53"/>
                      </a:cubicBezTo>
                      <a:cubicBezTo>
                        <a:pt x="39" y="53"/>
                        <a:pt x="10" y="32"/>
                        <a:pt x="0" y="0"/>
                      </a:cubicBezTo>
                      <a:lnTo>
                        <a:pt x="35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102" name="Google Shape;1102;p81"/>
            <p:cNvGrpSpPr/>
            <p:nvPr/>
          </p:nvGrpSpPr>
          <p:grpSpPr>
            <a:xfrm>
              <a:off x="5478500" y="2107147"/>
              <a:ext cx="741900" cy="1121750"/>
              <a:chOff x="5478500" y="2107147"/>
              <a:chExt cx="741900" cy="1121750"/>
            </a:xfrm>
          </p:grpSpPr>
          <p:sp>
            <p:nvSpPr>
              <p:cNvPr id="1103" name="Google Shape;1103;p81"/>
              <p:cNvSpPr/>
              <p:nvPr/>
            </p:nvSpPr>
            <p:spPr>
              <a:xfrm>
                <a:off x="5791879" y="2820556"/>
                <a:ext cx="428521" cy="408341"/>
              </a:xfrm>
              <a:custGeom>
                <a:rect b="b" l="l" r="r" t="t"/>
                <a:pathLst>
                  <a:path extrusionOk="0" h="222" w="233">
                    <a:moveTo>
                      <a:pt x="191" y="132"/>
                    </a:moveTo>
                    <a:cubicBezTo>
                      <a:pt x="191" y="132"/>
                      <a:pt x="191" y="132"/>
                      <a:pt x="191" y="132"/>
                    </a:cubicBezTo>
                    <a:cubicBezTo>
                      <a:pt x="213" y="136"/>
                      <a:pt x="233" y="116"/>
                      <a:pt x="228" y="94"/>
                    </a:cubicBezTo>
                    <a:cubicBezTo>
                      <a:pt x="218" y="50"/>
                      <a:pt x="183" y="15"/>
                      <a:pt x="135" y="8"/>
                    </a:cubicBezTo>
                    <a:cubicBezTo>
                      <a:pt x="79" y="0"/>
                      <a:pt x="25" y="36"/>
                      <a:pt x="11" y="92"/>
                    </a:cubicBezTo>
                    <a:cubicBezTo>
                      <a:pt x="0" y="138"/>
                      <a:pt x="20" y="184"/>
                      <a:pt x="57" y="209"/>
                    </a:cubicBezTo>
                    <a:cubicBezTo>
                      <a:pt x="75" y="222"/>
                      <a:pt x="101" y="212"/>
                      <a:pt x="106" y="189"/>
                    </a:cubicBezTo>
                    <a:cubicBezTo>
                      <a:pt x="108" y="177"/>
                      <a:pt x="103" y="164"/>
                      <a:pt x="93" y="158"/>
                    </a:cubicBezTo>
                    <a:cubicBezTo>
                      <a:pt x="77" y="147"/>
                      <a:pt x="69" y="128"/>
                      <a:pt x="73" y="108"/>
                    </a:cubicBezTo>
                    <a:cubicBezTo>
                      <a:pt x="78" y="83"/>
                      <a:pt x="103" y="66"/>
                      <a:pt x="128" y="71"/>
                    </a:cubicBezTo>
                    <a:cubicBezTo>
                      <a:pt x="148" y="74"/>
                      <a:pt x="162" y="89"/>
                      <a:pt x="166" y="108"/>
                    </a:cubicBezTo>
                    <a:cubicBezTo>
                      <a:pt x="169" y="120"/>
                      <a:pt x="179" y="129"/>
                      <a:pt x="191" y="13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4" name="Google Shape;1104;p81"/>
              <p:cNvSpPr/>
              <p:nvPr/>
            </p:nvSpPr>
            <p:spPr>
              <a:xfrm>
                <a:off x="5537852" y="2107147"/>
                <a:ext cx="512801" cy="400032"/>
              </a:xfrm>
              <a:custGeom>
                <a:rect b="b" l="l" r="r" t="t"/>
                <a:pathLst>
                  <a:path extrusionOk="0" h="337" w="432">
                    <a:moveTo>
                      <a:pt x="65" y="337"/>
                    </a:moveTo>
                    <a:lnTo>
                      <a:pt x="0" y="237"/>
                    </a:lnTo>
                    <a:lnTo>
                      <a:pt x="367" y="0"/>
                    </a:lnTo>
                    <a:lnTo>
                      <a:pt x="432" y="100"/>
                    </a:lnTo>
                    <a:lnTo>
                      <a:pt x="65" y="33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5" name="Google Shape;1105;p81"/>
              <p:cNvSpPr/>
              <p:nvPr/>
            </p:nvSpPr>
            <p:spPr>
              <a:xfrm>
                <a:off x="5478500" y="2323188"/>
                <a:ext cx="549599" cy="624381"/>
              </a:xfrm>
              <a:custGeom>
                <a:rect b="b" l="l" r="r" t="t"/>
                <a:pathLst>
                  <a:path extrusionOk="0" h="339" w="299">
                    <a:moveTo>
                      <a:pt x="284" y="268"/>
                    </a:moveTo>
                    <a:cubicBezTo>
                      <a:pt x="185" y="332"/>
                      <a:pt x="185" y="332"/>
                      <a:pt x="185" y="332"/>
                    </a:cubicBezTo>
                    <a:cubicBezTo>
                      <a:pt x="173" y="339"/>
                      <a:pt x="158" y="336"/>
                      <a:pt x="151" y="324"/>
                    </a:cubicBezTo>
                    <a:cubicBezTo>
                      <a:pt x="134" y="298"/>
                      <a:pt x="134" y="298"/>
                      <a:pt x="134" y="298"/>
                    </a:cubicBezTo>
                    <a:cubicBezTo>
                      <a:pt x="127" y="287"/>
                      <a:pt x="127" y="287"/>
                      <a:pt x="127" y="287"/>
                    </a:cubicBezTo>
                    <a:cubicBezTo>
                      <a:pt x="19" y="117"/>
                      <a:pt x="19" y="117"/>
                      <a:pt x="19" y="117"/>
                    </a:cubicBezTo>
                    <a:cubicBezTo>
                      <a:pt x="0" y="87"/>
                      <a:pt x="8" y="47"/>
                      <a:pt x="38" y="28"/>
                    </a:cubicBezTo>
                    <a:cubicBezTo>
                      <a:pt x="79" y="7"/>
                      <a:pt x="79" y="7"/>
                      <a:pt x="79" y="7"/>
                    </a:cubicBezTo>
                    <a:cubicBezTo>
                      <a:pt x="92" y="0"/>
                      <a:pt x="109" y="4"/>
                      <a:pt x="118" y="16"/>
                    </a:cubicBezTo>
                    <a:cubicBezTo>
                      <a:pt x="260" y="200"/>
                      <a:pt x="260" y="200"/>
                      <a:pt x="260" y="200"/>
                    </a:cubicBezTo>
                    <a:cubicBezTo>
                      <a:pt x="268" y="209"/>
                      <a:pt x="268" y="209"/>
                      <a:pt x="268" y="209"/>
                    </a:cubicBezTo>
                    <a:cubicBezTo>
                      <a:pt x="288" y="231"/>
                      <a:pt x="288" y="231"/>
                      <a:pt x="288" y="231"/>
                    </a:cubicBezTo>
                    <a:cubicBezTo>
                      <a:pt x="299" y="242"/>
                      <a:pt x="296" y="260"/>
                      <a:pt x="284" y="26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p81"/>
              <p:cNvSpPr/>
              <p:nvPr/>
            </p:nvSpPr>
            <p:spPr>
              <a:xfrm>
                <a:off x="5585334" y="2323188"/>
                <a:ext cx="442766" cy="531793"/>
              </a:xfrm>
              <a:custGeom>
                <a:rect b="b" l="l" r="r" t="t"/>
                <a:pathLst>
                  <a:path extrusionOk="0" h="289" w="241">
                    <a:moveTo>
                      <a:pt x="230" y="231"/>
                    </a:moveTo>
                    <a:cubicBezTo>
                      <a:pt x="210" y="209"/>
                      <a:pt x="210" y="209"/>
                      <a:pt x="210" y="209"/>
                    </a:cubicBezTo>
                    <a:cubicBezTo>
                      <a:pt x="202" y="200"/>
                      <a:pt x="202" y="200"/>
                      <a:pt x="202" y="200"/>
                    </a:cubicBezTo>
                    <a:cubicBezTo>
                      <a:pt x="60" y="16"/>
                      <a:pt x="60" y="16"/>
                      <a:pt x="60" y="16"/>
                    </a:cubicBezTo>
                    <a:cubicBezTo>
                      <a:pt x="51" y="4"/>
                      <a:pt x="34" y="0"/>
                      <a:pt x="21" y="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29" y="58"/>
                      <a:pt x="134" y="207"/>
                      <a:pt x="193" y="289"/>
                    </a:cubicBezTo>
                    <a:cubicBezTo>
                      <a:pt x="226" y="268"/>
                      <a:pt x="226" y="268"/>
                      <a:pt x="226" y="268"/>
                    </a:cubicBezTo>
                    <a:cubicBezTo>
                      <a:pt x="238" y="260"/>
                      <a:pt x="241" y="242"/>
                      <a:pt x="230" y="23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07" name="Google Shape;1107;p81"/>
            <p:cNvGrpSpPr/>
            <p:nvPr/>
          </p:nvGrpSpPr>
          <p:grpSpPr>
            <a:xfrm flipH="1">
              <a:off x="6936625" y="2107147"/>
              <a:ext cx="741900" cy="1121750"/>
              <a:chOff x="5478500" y="2107147"/>
              <a:chExt cx="741900" cy="1121750"/>
            </a:xfrm>
          </p:grpSpPr>
          <p:sp>
            <p:nvSpPr>
              <p:cNvPr id="1108" name="Google Shape;1108;p81"/>
              <p:cNvSpPr/>
              <p:nvPr/>
            </p:nvSpPr>
            <p:spPr>
              <a:xfrm>
                <a:off x="5791879" y="2820556"/>
                <a:ext cx="428521" cy="408341"/>
              </a:xfrm>
              <a:custGeom>
                <a:rect b="b" l="l" r="r" t="t"/>
                <a:pathLst>
                  <a:path extrusionOk="0" h="222" w="233">
                    <a:moveTo>
                      <a:pt x="191" y="132"/>
                    </a:moveTo>
                    <a:cubicBezTo>
                      <a:pt x="191" y="132"/>
                      <a:pt x="191" y="132"/>
                      <a:pt x="191" y="132"/>
                    </a:cubicBezTo>
                    <a:cubicBezTo>
                      <a:pt x="213" y="136"/>
                      <a:pt x="233" y="116"/>
                      <a:pt x="228" y="94"/>
                    </a:cubicBezTo>
                    <a:cubicBezTo>
                      <a:pt x="218" y="50"/>
                      <a:pt x="183" y="15"/>
                      <a:pt x="135" y="8"/>
                    </a:cubicBezTo>
                    <a:cubicBezTo>
                      <a:pt x="79" y="0"/>
                      <a:pt x="25" y="36"/>
                      <a:pt x="11" y="92"/>
                    </a:cubicBezTo>
                    <a:cubicBezTo>
                      <a:pt x="0" y="138"/>
                      <a:pt x="20" y="184"/>
                      <a:pt x="57" y="209"/>
                    </a:cubicBezTo>
                    <a:cubicBezTo>
                      <a:pt x="75" y="222"/>
                      <a:pt x="101" y="212"/>
                      <a:pt x="106" y="189"/>
                    </a:cubicBezTo>
                    <a:cubicBezTo>
                      <a:pt x="108" y="177"/>
                      <a:pt x="103" y="164"/>
                      <a:pt x="93" y="158"/>
                    </a:cubicBezTo>
                    <a:cubicBezTo>
                      <a:pt x="77" y="147"/>
                      <a:pt x="69" y="128"/>
                      <a:pt x="73" y="108"/>
                    </a:cubicBezTo>
                    <a:cubicBezTo>
                      <a:pt x="78" y="83"/>
                      <a:pt x="103" y="66"/>
                      <a:pt x="128" y="71"/>
                    </a:cubicBezTo>
                    <a:cubicBezTo>
                      <a:pt x="148" y="74"/>
                      <a:pt x="162" y="89"/>
                      <a:pt x="166" y="108"/>
                    </a:cubicBezTo>
                    <a:cubicBezTo>
                      <a:pt x="169" y="120"/>
                      <a:pt x="179" y="129"/>
                      <a:pt x="191" y="13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9" name="Google Shape;1109;p81"/>
              <p:cNvSpPr/>
              <p:nvPr/>
            </p:nvSpPr>
            <p:spPr>
              <a:xfrm>
                <a:off x="5537852" y="2107147"/>
                <a:ext cx="512801" cy="400032"/>
              </a:xfrm>
              <a:custGeom>
                <a:rect b="b" l="l" r="r" t="t"/>
                <a:pathLst>
                  <a:path extrusionOk="0" h="337" w="432">
                    <a:moveTo>
                      <a:pt x="65" y="337"/>
                    </a:moveTo>
                    <a:lnTo>
                      <a:pt x="0" y="237"/>
                    </a:lnTo>
                    <a:lnTo>
                      <a:pt x="367" y="0"/>
                    </a:lnTo>
                    <a:lnTo>
                      <a:pt x="432" y="100"/>
                    </a:lnTo>
                    <a:lnTo>
                      <a:pt x="65" y="33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0" name="Google Shape;1110;p81"/>
              <p:cNvSpPr/>
              <p:nvPr/>
            </p:nvSpPr>
            <p:spPr>
              <a:xfrm>
                <a:off x="5478500" y="2323188"/>
                <a:ext cx="549599" cy="624381"/>
              </a:xfrm>
              <a:custGeom>
                <a:rect b="b" l="l" r="r" t="t"/>
                <a:pathLst>
                  <a:path extrusionOk="0" h="339" w="299">
                    <a:moveTo>
                      <a:pt x="284" y="268"/>
                    </a:moveTo>
                    <a:cubicBezTo>
                      <a:pt x="185" y="332"/>
                      <a:pt x="185" y="332"/>
                      <a:pt x="185" y="332"/>
                    </a:cubicBezTo>
                    <a:cubicBezTo>
                      <a:pt x="173" y="339"/>
                      <a:pt x="158" y="336"/>
                      <a:pt x="151" y="324"/>
                    </a:cubicBezTo>
                    <a:cubicBezTo>
                      <a:pt x="134" y="298"/>
                      <a:pt x="134" y="298"/>
                      <a:pt x="134" y="298"/>
                    </a:cubicBezTo>
                    <a:cubicBezTo>
                      <a:pt x="127" y="287"/>
                      <a:pt x="127" y="287"/>
                      <a:pt x="127" y="287"/>
                    </a:cubicBezTo>
                    <a:cubicBezTo>
                      <a:pt x="19" y="117"/>
                      <a:pt x="19" y="117"/>
                      <a:pt x="19" y="117"/>
                    </a:cubicBezTo>
                    <a:cubicBezTo>
                      <a:pt x="0" y="87"/>
                      <a:pt x="8" y="47"/>
                      <a:pt x="38" y="28"/>
                    </a:cubicBezTo>
                    <a:cubicBezTo>
                      <a:pt x="79" y="7"/>
                      <a:pt x="79" y="7"/>
                      <a:pt x="79" y="7"/>
                    </a:cubicBezTo>
                    <a:cubicBezTo>
                      <a:pt x="92" y="0"/>
                      <a:pt x="109" y="4"/>
                      <a:pt x="118" y="16"/>
                    </a:cubicBezTo>
                    <a:cubicBezTo>
                      <a:pt x="260" y="200"/>
                      <a:pt x="260" y="200"/>
                      <a:pt x="260" y="200"/>
                    </a:cubicBezTo>
                    <a:cubicBezTo>
                      <a:pt x="268" y="209"/>
                      <a:pt x="268" y="209"/>
                      <a:pt x="268" y="209"/>
                    </a:cubicBezTo>
                    <a:cubicBezTo>
                      <a:pt x="288" y="231"/>
                      <a:pt x="288" y="231"/>
                      <a:pt x="288" y="231"/>
                    </a:cubicBezTo>
                    <a:cubicBezTo>
                      <a:pt x="299" y="242"/>
                      <a:pt x="296" y="260"/>
                      <a:pt x="284" y="26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1" name="Google Shape;1111;p81"/>
              <p:cNvSpPr/>
              <p:nvPr/>
            </p:nvSpPr>
            <p:spPr>
              <a:xfrm>
                <a:off x="5585334" y="2323188"/>
                <a:ext cx="442766" cy="531793"/>
              </a:xfrm>
              <a:custGeom>
                <a:rect b="b" l="l" r="r" t="t"/>
                <a:pathLst>
                  <a:path extrusionOk="0" h="289" w="241">
                    <a:moveTo>
                      <a:pt x="230" y="231"/>
                    </a:moveTo>
                    <a:cubicBezTo>
                      <a:pt x="210" y="209"/>
                      <a:pt x="210" y="209"/>
                      <a:pt x="210" y="209"/>
                    </a:cubicBezTo>
                    <a:cubicBezTo>
                      <a:pt x="202" y="200"/>
                      <a:pt x="202" y="200"/>
                      <a:pt x="202" y="200"/>
                    </a:cubicBezTo>
                    <a:cubicBezTo>
                      <a:pt x="60" y="16"/>
                      <a:pt x="60" y="16"/>
                      <a:pt x="60" y="16"/>
                    </a:cubicBezTo>
                    <a:cubicBezTo>
                      <a:pt x="51" y="4"/>
                      <a:pt x="34" y="0"/>
                      <a:pt x="21" y="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29" y="58"/>
                      <a:pt x="134" y="207"/>
                      <a:pt x="193" y="289"/>
                    </a:cubicBezTo>
                    <a:cubicBezTo>
                      <a:pt x="226" y="268"/>
                      <a:pt x="226" y="268"/>
                      <a:pt x="226" y="268"/>
                    </a:cubicBezTo>
                    <a:cubicBezTo>
                      <a:pt x="238" y="260"/>
                      <a:pt x="241" y="242"/>
                      <a:pt x="230" y="23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12" name="Google Shape;1112;p81"/>
          <p:cNvGrpSpPr/>
          <p:nvPr/>
        </p:nvGrpSpPr>
        <p:grpSpPr>
          <a:xfrm>
            <a:off x="-270650" y="-192575"/>
            <a:ext cx="9724900" cy="5983225"/>
            <a:chOff x="-270650" y="-192575"/>
            <a:chExt cx="9724900" cy="5983225"/>
          </a:xfrm>
        </p:grpSpPr>
        <p:grpSp>
          <p:nvGrpSpPr>
            <p:cNvPr id="1113" name="Google Shape;1113;p81"/>
            <p:cNvGrpSpPr/>
            <p:nvPr/>
          </p:nvGrpSpPr>
          <p:grpSpPr>
            <a:xfrm>
              <a:off x="-270650" y="3159550"/>
              <a:ext cx="3268675" cy="2631100"/>
              <a:chOff x="-270650" y="2974600"/>
              <a:chExt cx="3268675" cy="2631100"/>
            </a:xfrm>
          </p:grpSpPr>
          <p:sp>
            <p:nvSpPr>
              <p:cNvPr id="1114" name="Google Shape;1114;p81"/>
              <p:cNvSpPr/>
              <p:nvPr/>
            </p:nvSpPr>
            <p:spPr>
              <a:xfrm>
                <a:off x="2627175" y="2974600"/>
                <a:ext cx="370850" cy="605075"/>
              </a:xfrm>
              <a:custGeom>
                <a:rect b="b" l="l" r="r" t="t"/>
                <a:pathLst>
                  <a:path extrusionOk="0" h="24203" w="14834">
                    <a:moveTo>
                      <a:pt x="0" y="0"/>
                    </a:moveTo>
                    <a:lnTo>
                      <a:pt x="5309" y="19831"/>
                    </a:lnTo>
                    <a:lnTo>
                      <a:pt x="14834" y="2420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15" name="Google Shape;1115;p81"/>
              <p:cNvSpPr/>
              <p:nvPr/>
            </p:nvSpPr>
            <p:spPr>
              <a:xfrm>
                <a:off x="2310975" y="3470375"/>
                <a:ext cx="445025" cy="370850"/>
              </a:xfrm>
              <a:custGeom>
                <a:rect b="b" l="l" r="r" t="t"/>
                <a:pathLst>
                  <a:path extrusionOk="0" h="14834" w="17801">
                    <a:moveTo>
                      <a:pt x="0" y="14834"/>
                    </a:moveTo>
                    <a:lnTo>
                      <a:pt x="17801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sm" w="sm" type="none"/>
              </a:ln>
            </p:spPr>
          </p:sp>
          <p:sp>
            <p:nvSpPr>
              <p:cNvPr id="1116" name="Google Shape;1116;p81"/>
              <p:cNvSpPr/>
              <p:nvPr/>
            </p:nvSpPr>
            <p:spPr>
              <a:xfrm>
                <a:off x="1541950" y="3501600"/>
                <a:ext cx="1190625" cy="1463900"/>
              </a:xfrm>
              <a:custGeom>
                <a:rect b="b" l="l" r="r" t="t"/>
                <a:pathLst>
                  <a:path extrusionOk="0" h="58556" w="47625">
                    <a:moveTo>
                      <a:pt x="0" y="0"/>
                    </a:moveTo>
                    <a:lnTo>
                      <a:pt x="6090" y="20300"/>
                    </a:lnTo>
                    <a:lnTo>
                      <a:pt x="12961" y="24672"/>
                    </a:lnTo>
                    <a:lnTo>
                      <a:pt x="18582" y="41692"/>
                    </a:lnTo>
                    <a:lnTo>
                      <a:pt x="47625" y="585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17" name="Google Shape;1117;p81"/>
              <p:cNvSpPr/>
              <p:nvPr/>
            </p:nvSpPr>
            <p:spPr>
              <a:xfrm>
                <a:off x="2096275" y="4044225"/>
                <a:ext cx="726100" cy="690950"/>
              </a:xfrm>
              <a:custGeom>
                <a:rect b="b" l="l" r="r" t="t"/>
                <a:pathLst>
                  <a:path extrusionOk="0" h="27638" w="29044">
                    <a:moveTo>
                      <a:pt x="0" y="0"/>
                    </a:moveTo>
                    <a:lnTo>
                      <a:pt x="4841" y="14365"/>
                    </a:lnTo>
                    <a:lnTo>
                      <a:pt x="29044" y="27638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18" name="Google Shape;1118;p81"/>
              <p:cNvSpPr/>
              <p:nvPr/>
            </p:nvSpPr>
            <p:spPr>
              <a:xfrm>
                <a:off x="1194525" y="3368875"/>
                <a:ext cx="1354575" cy="1811325"/>
              </a:xfrm>
              <a:custGeom>
                <a:rect b="b" l="l" r="r" t="t"/>
                <a:pathLst>
                  <a:path extrusionOk="0" h="72453" w="54183">
                    <a:moveTo>
                      <a:pt x="0" y="0"/>
                    </a:moveTo>
                    <a:lnTo>
                      <a:pt x="7964" y="28888"/>
                    </a:lnTo>
                    <a:lnTo>
                      <a:pt x="20768" y="37476"/>
                    </a:lnTo>
                    <a:lnTo>
                      <a:pt x="24359" y="52466"/>
                    </a:lnTo>
                    <a:lnTo>
                      <a:pt x="54183" y="724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19" name="Google Shape;1119;p81"/>
              <p:cNvSpPr/>
              <p:nvPr/>
            </p:nvSpPr>
            <p:spPr>
              <a:xfrm>
                <a:off x="-208200" y="3985675"/>
                <a:ext cx="1480800" cy="506175"/>
              </a:xfrm>
              <a:custGeom>
                <a:rect b="b" l="l" r="r" t="t"/>
                <a:pathLst>
                  <a:path extrusionOk="0" h="20247" w="59232">
                    <a:moveTo>
                      <a:pt x="59232" y="7651"/>
                    </a:moveTo>
                    <a:lnTo>
                      <a:pt x="47365" y="0"/>
                    </a:lnTo>
                    <a:lnTo>
                      <a:pt x="17853" y="7963"/>
                    </a:lnTo>
                    <a:lnTo>
                      <a:pt x="15042" y="17488"/>
                    </a:lnTo>
                    <a:lnTo>
                      <a:pt x="0" y="202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0" name="Google Shape;1120;p81"/>
              <p:cNvSpPr/>
              <p:nvPr/>
            </p:nvSpPr>
            <p:spPr>
              <a:xfrm>
                <a:off x="-270650" y="3794375"/>
                <a:ext cx="785925" cy="520500"/>
              </a:xfrm>
              <a:custGeom>
                <a:rect b="b" l="l" r="r" t="t"/>
                <a:pathLst>
                  <a:path extrusionOk="0" h="20820" w="31437">
                    <a:moveTo>
                      <a:pt x="31437" y="0"/>
                    </a:moveTo>
                    <a:lnTo>
                      <a:pt x="12283" y="5205"/>
                    </a:lnTo>
                    <a:lnTo>
                      <a:pt x="9160" y="19363"/>
                    </a:lnTo>
                    <a:lnTo>
                      <a:pt x="0" y="2082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1" name="Google Shape;1121;p81"/>
              <p:cNvSpPr/>
              <p:nvPr/>
            </p:nvSpPr>
            <p:spPr>
              <a:xfrm>
                <a:off x="-239425" y="3325950"/>
                <a:ext cx="1134675" cy="234225"/>
              </a:xfrm>
              <a:custGeom>
                <a:rect b="b" l="l" r="r" t="t"/>
                <a:pathLst>
                  <a:path extrusionOk="0" h="9369" w="45387">
                    <a:moveTo>
                      <a:pt x="45387" y="9369"/>
                    </a:moveTo>
                    <a:lnTo>
                      <a:pt x="0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2" name="Google Shape;1122;p81"/>
              <p:cNvSpPr/>
              <p:nvPr/>
            </p:nvSpPr>
            <p:spPr>
              <a:xfrm>
                <a:off x="114500" y="3034475"/>
                <a:ext cx="671450" cy="364325"/>
              </a:xfrm>
              <a:custGeom>
                <a:rect b="b" l="l" r="r" t="t"/>
                <a:pathLst>
                  <a:path extrusionOk="0" h="14573" w="26858">
                    <a:moveTo>
                      <a:pt x="0" y="0"/>
                    </a:moveTo>
                    <a:lnTo>
                      <a:pt x="12700" y="14573"/>
                    </a:lnTo>
                    <a:lnTo>
                      <a:pt x="26858" y="1249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3" name="Google Shape;1123;p81"/>
              <p:cNvSpPr/>
              <p:nvPr/>
            </p:nvSpPr>
            <p:spPr>
              <a:xfrm>
                <a:off x="130125" y="4450200"/>
                <a:ext cx="640200" cy="551725"/>
              </a:xfrm>
              <a:custGeom>
                <a:rect b="b" l="l" r="r" t="t"/>
                <a:pathLst>
                  <a:path extrusionOk="0" h="22069" w="25608">
                    <a:moveTo>
                      <a:pt x="25608" y="0"/>
                    </a:moveTo>
                    <a:lnTo>
                      <a:pt x="23526" y="22069"/>
                    </a:lnTo>
                    <a:lnTo>
                      <a:pt x="0" y="11451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4" name="Google Shape;1124;p81"/>
              <p:cNvSpPr/>
              <p:nvPr/>
            </p:nvSpPr>
            <p:spPr>
              <a:xfrm>
                <a:off x="1176300" y="4528275"/>
                <a:ext cx="400800" cy="1077425"/>
              </a:xfrm>
              <a:custGeom>
                <a:rect b="b" l="l" r="r" t="t"/>
                <a:pathLst>
                  <a:path extrusionOk="0" h="43097" w="16032">
                    <a:moveTo>
                      <a:pt x="0" y="0"/>
                    </a:moveTo>
                    <a:lnTo>
                      <a:pt x="16032" y="4309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1125" name="Google Shape;1125;p81"/>
            <p:cNvGrpSpPr/>
            <p:nvPr/>
          </p:nvGrpSpPr>
          <p:grpSpPr>
            <a:xfrm>
              <a:off x="6493525" y="-192575"/>
              <a:ext cx="2960725" cy="4176825"/>
              <a:chOff x="6641475" y="-192575"/>
              <a:chExt cx="2960725" cy="4176825"/>
            </a:xfrm>
          </p:grpSpPr>
          <p:sp>
            <p:nvSpPr>
              <p:cNvPr id="1126" name="Google Shape;1126;p81"/>
              <p:cNvSpPr/>
              <p:nvPr/>
            </p:nvSpPr>
            <p:spPr>
              <a:xfrm>
                <a:off x="8368650" y="2464400"/>
                <a:ext cx="1233550" cy="1519850"/>
              </a:xfrm>
              <a:custGeom>
                <a:rect b="b" l="l" r="r" t="t"/>
                <a:pathLst>
                  <a:path extrusionOk="0" h="60794" w="49342">
                    <a:moveTo>
                      <a:pt x="0" y="0"/>
                    </a:moveTo>
                    <a:lnTo>
                      <a:pt x="36851" y="21445"/>
                    </a:lnTo>
                    <a:lnTo>
                      <a:pt x="49342" y="46428"/>
                    </a:lnTo>
                    <a:lnTo>
                      <a:pt x="48093" y="607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7" name="Google Shape;1127;p81"/>
              <p:cNvSpPr/>
              <p:nvPr/>
            </p:nvSpPr>
            <p:spPr>
              <a:xfrm>
                <a:off x="7443025" y="687050"/>
                <a:ext cx="593375" cy="733900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8" name="Google Shape;1128;p81"/>
              <p:cNvSpPr/>
              <p:nvPr/>
            </p:nvSpPr>
            <p:spPr>
              <a:xfrm>
                <a:off x="6641475" y="-104100"/>
                <a:ext cx="775525" cy="432000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29" name="Google Shape;1129;p81"/>
              <p:cNvSpPr/>
              <p:nvPr/>
            </p:nvSpPr>
            <p:spPr>
              <a:xfrm>
                <a:off x="7724100" y="-104100"/>
                <a:ext cx="416400" cy="525700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1130" name="Google Shape;1130;p81"/>
              <p:cNvCxnSpPr/>
              <p:nvPr/>
            </p:nvCxnSpPr>
            <p:spPr>
              <a:xfrm>
                <a:off x="8827550" y="1587475"/>
                <a:ext cx="499800" cy="4998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1131" name="Google Shape;1131;p81"/>
              <p:cNvCxnSpPr/>
              <p:nvPr/>
            </p:nvCxnSpPr>
            <p:spPr>
              <a:xfrm>
                <a:off x="7630400" y="1275200"/>
                <a:ext cx="947400" cy="447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1132" name="Google Shape;1132;p81"/>
              <p:cNvSpPr/>
              <p:nvPr/>
            </p:nvSpPr>
            <p:spPr>
              <a:xfrm>
                <a:off x="7958325" y="1691600"/>
                <a:ext cx="1431350" cy="936875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33" name="Google Shape;1133;p81"/>
              <p:cNvSpPr/>
              <p:nvPr/>
            </p:nvSpPr>
            <p:spPr>
              <a:xfrm>
                <a:off x="8275825" y="-192575"/>
                <a:ext cx="265450" cy="1655150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34" name="Google Shape;1134;p81"/>
              <p:cNvSpPr/>
              <p:nvPr/>
            </p:nvSpPr>
            <p:spPr>
              <a:xfrm>
                <a:off x="8551675" y="-171750"/>
                <a:ext cx="208200" cy="1426125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135" name="Google Shape;1135;p81"/>
              <p:cNvSpPr/>
              <p:nvPr/>
            </p:nvSpPr>
            <p:spPr>
              <a:xfrm>
                <a:off x="8843150" y="-119725"/>
                <a:ext cx="385175" cy="1800925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ONE_COLUMN_TEXT_1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5"/>
          <p:cNvSpPr/>
          <p:nvPr/>
        </p:nvSpPr>
        <p:spPr>
          <a:xfrm rot="-5400000">
            <a:off x="4095750" y="99450"/>
            <a:ext cx="9315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83" name="Google Shape;83;p55"/>
          <p:cNvGrpSpPr/>
          <p:nvPr/>
        </p:nvGrpSpPr>
        <p:grpSpPr>
          <a:xfrm>
            <a:off x="-600442" y="1269460"/>
            <a:ext cx="9903453" cy="3179254"/>
            <a:chOff x="-377267" y="2200960"/>
            <a:chExt cx="9903453" cy="3179254"/>
          </a:xfrm>
        </p:grpSpPr>
        <p:grpSp>
          <p:nvGrpSpPr>
            <p:cNvPr id="84" name="Google Shape;84;p55"/>
            <p:cNvGrpSpPr/>
            <p:nvPr/>
          </p:nvGrpSpPr>
          <p:grpSpPr>
            <a:xfrm rot="-6333821">
              <a:off x="7476949" y="2412238"/>
              <a:ext cx="1375317" cy="2443752"/>
              <a:chOff x="-36389" y="2580339"/>
              <a:chExt cx="1375364" cy="2443836"/>
            </a:xfrm>
          </p:grpSpPr>
          <p:sp>
            <p:nvSpPr>
              <p:cNvPr id="85" name="Google Shape;85;p55"/>
              <p:cNvSpPr/>
              <p:nvPr/>
            </p:nvSpPr>
            <p:spPr>
              <a:xfrm rot="9278363">
                <a:off x="167862" y="2695495"/>
                <a:ext cx="792424" cy="1132038"/>
              </a:xfrm>
              <a:custGeom>
                <a:rect b="b" l="l" r="r" t="t"/>
                <a:pathLst>
                  <a:path extrusionOk="0" h="45283" w="31698">
                    <a:moveTo>
                      <a:pt x="25608" y="0"/>
                    </a:moveTo>
                    <a:lnTo>
                      <a:pt x="31698" y="11867"/>
                    </a:lnTo>
                    <a:lnTo>
                      <a:pt x="19050" y="36226"/>
                    </a:lnTo>
                    <a:lnTo>
                      <a:pt x="0" y="4528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6" name="Google Shape;86;p55"/>
              <p:cNvSpPr/>
              <p:nvPr/>
            </p:nvSpPr>
            <p:spPr>
              <a:xfrm>
                <a:off x="578518" y="2804783"/>
                <a:ext cx="249825" cy="714375"/>
              </a:xfrm>
              <a:custGeom>
                <a:rect b="b" l="l" r="r" t="t"/>
                <a:pathLst>
                  <a:path extrusionOk="0" h="28575" w="9993">
                    <a:moveTo>
                      <a:pt x="9993" y="0"/>
                    </a:moveTo>
                    <a:lnTo>
                      <a:pt x="0" y="12804"/>
                    </a:lnTo>
                    <a:lnTo>
                      <a:pt x="0" y="285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87" name="Google Shape;87;p55"/>
              <p:cNvSpPr/>
              <p:nvPr/>
            </p:nvSpPr>
            <p:spPr>
              <a:xfrm>
                <a:off x="380868" y="3516710"/>
                <a:ext cx="464550" cy="569925"/>
              </a:xfrm>
              <a:custGeom>
                <a:rect b="b" l="l" r="r" t="t"/>
                <a:pathLst>
                  <a:path extrusionOk="0" h="22797" w="18582">
                    <a:moveTo>
                      <a:pt x="17957" y="0"/>
                    </a:moveTo>
                    <a:lnTo>
                      <a:pt x="0" y="13585"/>
                    </a:lnTo>
                    <a:lnTo>
                      <a:pt x="18582" y="2279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grpSp>
            <p:nvGrpSpPr>
              <p:cNvPr id="88" name="Google Shape;88;p55"/>
              <p:cNvGrpSpPr/>
              <p:nvPr/>
            </p:nvGrpSpPr>
            <p:grpSpPr>
              <a:xfrm>
                <a:off x="569950" y="4251125"/>
                <a:ext cx="487950" cy="452825"/>
                <a:chOff x="569950" y="4251125"/>
                <a:chExt cx="487950" cy="452825"/>
              </a:xfrm>
            </p:grpSpPr>
            <p:sp>
              <p:nvSpPr>
                <p:cNvPr id="89" name="Google Shape;89;p55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90" name="Google Shape;90;p55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cxnSp>
            <p:nvCxnSpPr>
              <p:cNvPr id="91" name="Google Shape;91;p55"/>
              <p:cNvCxnSpPr/>
              <p:nvPr/>
            </p:nvCxnSpPr>
            <p:spPr>
              <a:xfrm flipH="1">
                <a:off x="1057875" y="4516575"/>
                <a:ext cx="281100" cy="507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92" name="Google Shape;92;p55"/>
            <p:cNvGrpSpPr/>
            <p:nvPr/>
          </p:nvGrpSpPr>
          <p:grpSpPr>
            <a:xfrm>
              <a:off x="-377267" y="2200960"/>
              <a:ext cx="2787672" cy="3179254"/>
              <a:chOff x="-685342" y="1789760"/>
              <a:chExt cx="2787672" cy="3179254"/>
            </a:xfrm>
          </p:grpSpPr>
          <p:sp>
            <p:nvSpPr>
              <p:cNvPr id="93" name="Google Shape;93;p55"/>
              <p:cNvSpPr/>
              <p:nvPr/>
            </p:nvSpPr>
            <p:spPr>
              <a:xfrm flipH="1" rot="-6732280">
                <a:off x="-685092" y="3722351"/>
                <a:ext cx="1075604" cy="496154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4" name="Google Shape;94;p55"/>
              <p:cNvSpPr/>
              <p:nvPr/>
            </p:nvSpPr>
            <p:spPr>
              <a:xfrm flipH="1" rot="-7697736">
                <a:off x="405272" y="4419922"/>
                <a:ext cx="300591" cy="532359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5" name="Google Shape;95;p55"/>
              <p:cNvSpPr/>
              <p:nvPr/>
            </p:nvSpPr>
            <p:spPr>
              <a:xfrm flipH="1" rot="-9643782">
                <a:off x="795030" y="3568348"/>
                <a:ext cx="956052" cy="220908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6" name="Google Shape;96;p55"/>
              <p:cNvSpPr/>
              <p:nvPr/>
            </p:nvSpPr>
            <p:spPr>
              <a:xfrm flipH="1" rot="1635264">
                <a:off x="373516" y="4028811"/>
                <a:ext cx="1767212" cy="260726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97" name="Google Shape;97;p55"/>
              <p:cNvSpPr/>
              <p:nvPr/>
            </p:nvSpPr>
            <p:spPr>
              <a:xfrm flipH="1" rot="4322824">
                <a:off x="-1213569" y="2621101"/>
                <a:ext cx="1995319" cy="340411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grpSp>
            <p:nvGrpSpPr>
              <p:cNvPr id="98" name="Google Shape;98;p55"/>
              <p:cNvGrpSpPr/>
              <p:nvPr/>
            </p:nvGrpSpPr>
            <p:grpSpPr>
              <a:xfrm flipH="1" rot="-7697736">
                <a:off x="196134" y="2974977"/>
                <a:ext cx="487935" cy="452811"/>
                <a:chOff x="376615" y="3814714"/>
                <a:chExt cx="487950" cy="452825"/>
              </a:xfrm>
            </p:grpSpPr>
            <p:sp>
              <p:nvSpPr>
                <p:cNvPr id="99" name="Google Shape;99;p55"/>
                <p:cNvSpPr/>
                <p:nvPr/>
              </p:nvSpPr>
              <p:spPr>
                <a:xfrm>
                  <a:off x="376615" y="4017689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100" name="Google Shape;100;p55"/>
                <p:cNvCxnSpPr/>
                <p:nvPr/>
              </p:nvCxnSpPr>
              <p:spPr>
                <a:xfrm flipH="1" rot="10800000">
                  <a:off x="606265" y="3814714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101" name="Google Shape;101;p55"/>
          <p:cNvSpPr txBox="1"/>
          <p:nvPr>
            <p:ph idx="1" type="subTitle"/>
          </p:nvPr>
        </p:nvSpPr>
        <p:spPr>
          <a:xfrm>
            <a:off x="4695020" y="1427600"/>
            <a:ext cx="3378000" cy="19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02" name="Google Shape;102;p55"/>
          <p:cNvSpPr txBox="1"/>
          <p:nvPr>
            <p:ph idx="2" type="subTitle"/>
          </p:nvPr>
        </p:nvSpPr>
        <p:spPr>
          <a:xfrm>
            <a:off x="1070980" y="1427600"/>
            <a:ext cx="3378000" cy="19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03" name="Google Shape;103;p5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55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05" name="Google Shape;105;p55"/>
          <p:cNvGrpSpPr/>
          <p:nvPr/>
        </p:nvGrpSpPr>
        <p:grpSpPr>
          <a:xfrm rot="-1268658">
            <a:off x="7542724" y="4116537"/>
            <a:ext cx="1612134" cy="1122414"/>
            <a:chOff x="3146646" y="4295275"/>
            <a:chExt cx="1983375" cy="1380725"/>
          </a:xfrm>
        </p:grpSpPr>
        <p:sp>
          <p:nvSpPr>
            <p:cNvPr id="106" name="Google Shape;106;p55"/>
            <p:cNvSpPr/>
            <p:nvPr/>
          </p:nvSpPr>
          <p:spPr>
            <a:xfrm>
              <a:off x="3235968" y="4792465"/>
              <a:ext cx="475665" cy="338994"/>
            </a:xfrm>
            <a:custGeom>
              <a:rect b="b" l="l" r="r" t="t"/>
              <a:pathLst>
                <a:path extrusionOk="0" h="315" w="442">
                  <a:moveTo>
                    <a:pt x="56" y="315"/>
                  </a:moveTo>
                  <a:lnTo>
                    <a:pt x="0" y="209"/>
                  </a:lnTo>
                  <a:lnTo>
                    <a:pt x="384" y="0"/>
                  </a:lnTo>
                  <a:lnTo>
                    <a:pt x="442" y="105"/>
                  </a:lnTo>
                  <a:lnTo>
                    <a:pt x="56" y="3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55"/>
            <p:cNvSpPr/>
            <p:nvPr/>
          </p:nvSpPr>
          <p:spPr>
            <a:xfrm>
              <a:off x="3146646" y="4935595"/>
              <a:ext cx="474590" cy="570370"/>
            </a:xfrm>
            <a:custGeom>
              <a:rect b="b" l="l" r="r" t="t"/>
              <a:pathLst>
                <a:path extrusionOk="0" h="342" w="285">
                  <a:moveTo>
                    <a:pt x="268" y="280"/>
                  </a:moveTo>
                  <a:cubicBezTo>
                    <a:pt x="165" y="336"/>
                    <a:pt x="165" y="336"/>
                    <a:pt x="165" y="336"/>
                  </a:cubicBezTo>
                  <a:cubicBezTo>
                    <a:pt x="153" y="342"/>
                    <a:pt x="138" y="338"/>
                    <a:pt x="131" y="326"/>
                  </a:cubicBezTo>
                  <a:cubicBezTo>
                    <a:pt x="117" y="298"/>
                    <a:pt x="117" y="298"/>
                    <a:pt x="117" y="298"/>
                  </a:cubicBezTo>
                  <a:cubicBezTo>
                    <a:pt x="111" y="287"/>
                    <a:pt x="111" y="287"/>
                    <a:pt x="111" y="287"/>
                  </a:cubicBezTo>
                  <a:cubicBezTo>
                    <a:pt x="16" y="108"/>
                    <a:pt x="16" y="108"/>
                    <a:pt x="16" y="108"/>
                  </a:cubicBezTo>
                  <a:cubicBezTo>
                    <a:pt x="0" y="77"/>
                    <a:pt x="11" y="38"/>
                    <a:pt x="42" y="22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250" y="210"/>
                    <a:pt x="250" y="210"/>
                    <a:pt x="250" y="210"/>
                  </a:cubicBezTo>
                  <a:cubicBezTo>
                    <a:pt x="258" y="220"/>
                    <a:pt x="258" y="220"/>
                    <a:pt x="258" y="220"/>
                  </a:cubicBezTo>
                  <a:cubicBezTo>
                    <a:pt x="276" y="243"/>
                    <a:pt x="276" y="243"/>
                    <a:pt x="276" y="243"/>
                  </a:cubicBezTo>
                  <a:cubicBezTo>
                    <a:pt x="285" y="255"/>
                    <a:pt x="282" y="272"/>
                    <a:pt x="268" y="2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55"/>
            <p:cNvSpPr/>
            <p:nvPr/>
          </p:nvSpPr>
          <p:spPr>
            <a:xfrm>
              <a:off x="3441516" y="5408034"/>
              <a:ext cx="283032" cy="267966"/>
            </a:xfrm>
            <a:custGeom>
              <a:rect b="b" l="l" r="r" t="t"/>
              <a:pathLst>
                <a:path extrusionOk="0" h="161" w="170">
                  <a:moveTo>
                    <a:pt x="83" y="0"/>
                  </a:moveTo>
                  <a:cubicBezTo>
                    <a:pt x="83" y="0"/>
                    <a:pt x="130" y="10"/>
                    <a:pt x="153" y="46"/>
                  </a:cubicBezTo>
                  <a:cubicBezTo>
                    <a:pt x="158" y="53"/>
                    <a:pt x="157" y="62"/>
                    <a:pt x="151" y="67"/>
                  </a:cubicBezTo>
                  <a:cubicBezTo>
                    <a:pt x="144" y="74"/>
                    <a:pt x="133" y="74"/>
                    <a:pt x="127" y="67"/>
                  </a:cubicBezTo>
                  <a:cubicBezTo>
                    <a:pt x="121" y="60"/>
                    <a:pt x="110" y="56"/>
                    <a:pt x="105" y="65"/>
                  </a:cubicBezTo>
                  <a:cubicBezTo>
                    <a:pt x="96" y="83"/>
                    <a:pt x="118" y="89"/>
                    <a:pt x="152" y="85"/>
                  </a:cubicBezTo>
                  <a:cubicBezTo>
                    <a:pt x="170" y="83"/>
                    <a:pt x="152" y="161"/>
                    <a:pt x="76" y="141"/>
                  </a:cubicBezTo>
                  <a:cubicBezTo>
                    <a:pt x="6" y="122"/>
                    <a:pt x="0" y="47"/>
                    <a:pt x="0" y="47"/>
                  </a:cubicBezTo>
                  <a:lnTo>
                    <a:pt x="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55"/>
            <p:cNvSpPr/>
            <p:nvPr/>
          </p:nvSpPr>
          <p:spPr>
            <a:xfrm>
              <a:off x="3146646" y="4972185"/>
              <a:ext cx="255052" cy="378811"/>
            </a:xfrm>
            <a:custGeom>
              <a:rect b="b" l="l" r="r" t="t"/>
              <a:pathLst>
                <a:path extrusionOk="0" h="227" w="153">
                  <a:moveTo>
                    <a:pt x="16" y="86"/>
                  </a:moveTo>
                  <a:cubicBezTo>
                    <a:pt x="91" y="227"/>
                    <a:pt x="91" y="227"/>
                    <a:pt x="91" y="227"/>
                  </a:cubicBezTo>
                  <a:cubicBezTo>
                    <a:pt x="153" y="163"/>
                    <a:pt x="77" y="47"/>
                    <a:pt x="42" y="0"/>
                  </a:cubicBezTo>
                  <a:cubicBezTo>
                    <a:pt x="11" y="17"/>
                    <a:pt x="0" y="55"/>
                    <a:pt x="16" y="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55"/>
            <p:cNvSpPr/>
            <p:nvPr/>
          </p:nvSpPr>
          <p:spPr>
            <a:xfrm>
              <a:off x="3331747" y="5286427"/>
              <a:ext cx="244290" cy="146359"/>
            </a:xfrm>
            <a:custGeom>
              <a:rect b="b" l="l" r="r" t="t"/>
              <a:pathLst>
                <a:path extrusionOk="0" h="136" w="227">
                  <a:moveTo>
                    <a:pt x="227" y="15"/>
                  </a:moveTo>
                  <a:lnTo>
                    <a:pt x="9" y="136"/>
                  </a:lnTo>
                  <a:lnTo>
                    <a:pt x="0" y="119"/>
                  </a:lnTo>
                  <a:lnTo>
                    <a:pt x="215" y="0"/>
                  </a:lnTo>
                  <a:lnTo>
                    <a:pt x="227" y="1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55"/>
            <p:cNvSpPr/>
            <p:nvPr/>
          </p:nvSpPr>
          <p:spPr>
            <a:xfrm>
              <a:off x="4565033" y="4792465"/>
              <a:ext cx="475665" cy="338994"/>
            </a:xfrm>
            <a:custGeom>
              <a:rect b="b" l="l" r="r" t="t"/>
              <a:pathLst>
                <a:path extrusionOk="0" h="315" w="442">
                  <a:moveTo>
                    <a:pt x="384" y="315"/>
                  </a:moveTo>
                  <a:lnTo>
                    <a:pt x="442" y="209"/>
                  </a:lnTo>
                  <a:lnTo>
                    <a:pt x="57" y="0"/>
                  </a:lnTo>
                  <a:lnTo>
                    <a:pt x="0" y="105"/>
                  </a:lnTo>
                  <a:lnTo>
                    <a:pt x="384" y="3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55"/>
            <p:cNvSpPr/>
            <p:nvPr/>
          </p:nvSpPr>
          <p:spPr>
            <a:xfrm>
              <a:off x="4653279" y="4935595"/>
              <a:ext cx="476742" cy="570370"/>
            </a:xfrm>
            <a:custGeom>
              <a:rect b="b" l="l" r="r" t="t"/>
              <a:pathLst>
                <a:path extrusionOk="0" h="342" w="286">
                  <a:moveTo>
                    <a:pt x="17" y="280"/>
                  </a:moveTo>
                  <a:cubicBezTo>
                    <a:pt x="121" y="336"/>
                    <a:pt x="121" y="336"/>
                    <a:pt x="121" y="336"/>
                  </a:cubicBezTo>
                  <a:cubicBezTo>
                    <a:pt x="133" y="342"/>
                    <a:pt x="148" y="338"/>
                    <a:pt x="154" y="326"/>
                  </a:cubicBezTo>
                  <a:cubicBezTo>
                    <a:pt x="169" y="298"/>
                    <a:pt x="169" y="298"/>
                    <a:pt x="169" y="298"/>
                  </a:cubicBezTo>
                  <a:cubicBezTo>
                    <a:pt x="175" y="287"/>
                    <a:pt x="175" y="287"/>
                    <a:pt x="175" y="287"/>
                  </a:cubicBezTo>
                  <a:cubicBezTo>
                    <a:pt x="269" y="108"/>
                    <a:pt x="269" y="108"/>
                    <a:pt x="269" y="108"/>
                  </a:cubicBezTo>
                  <a:cubicBezTo>
                    <a:pt x="286" y="77"/>
                    <a:pt x="274" y="38"/>
                    <a:pt x="244" y="22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36" y="210"/>
                    <a:pt x="36" y="210"/>
                    <a:pt x="36" y="210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0" y="255"/>
                    <a:pt x="4" y="272"/>
                    <a:pt x="17" y="2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55"/>
            <p:cNvSpPr/>
            <p:nvPr/>
          </p:nvSpPr>
          <p:spPr>
            <a:xfrm>
              <a:off x="4552119" y="5408034"/>
              <a:ext cx="283032" cy="267966"/>
            </a:xfrm>
            <a:custGeom>
              <a:rect b="b" l="l" r="r" t="t"/>
              <a:pathLst>
                <a:path extrusionOk="0" h="161" w="170">
                  <a:moveTo>
                    <a:pt x="87" y="0"/>
                  </a:moveTo>
                  <a:cubicBezTo>
                    <a:pt x="87" y="0"/>
                    <a:pt x="40" y="10"/>
                    <a:pt x="16" y="46"/>
                  </a:cubicBezTo>
                  <a:cubicBezTo>
                    <a:pt x="12" y="53"/>
                    <a:pt x="13" y="62"/>
                    <a:pt x="19" y="67"/>
                  </a:cubicBezTo>
                  <a:cubicBezTo>
                    <a:pt x="25" y="74"/>
                    <a:pt x="36" y="74"/>
                    <a:pt x="43" y="67"/>
                  </a:cubicBezTo>
                  <a:cubicBezTo>
                    <a:pt x="49" y="60"/>
                    <a:pt x="60" y="56"/>
                    <a:pt x="64" y="65"/>
                  </a:cubicBezTo>
                  <a:cubicBezTo>
                    <a:pt x="73" y="83"/>
                    <a:pt x="52" y="89"/>
                    <a:pt x="17" y="85"/>
                  </a:cubicBezTo>
                  <a:cubicBezTo>
                    <a:pt x="0" y="83"/>
                    <a:pt x="17" y="161"/>
                    <a:pt x="94" y="141"/>
                  </a:cubicBezTo>
                  <a:cubicBezTo>
                    <a:pt x="163" y="122"/>
                    <a:pt x="170" y="47"/>
                    <a:pt x="170" y="47"/>
                  </a:cubicBezTo>
                  <a:lnTo>
                    <a:pt x="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55"/>
            <p:cNvSpPr/>
            <p:nvPr/>
          </p:nvSpPr>
          <p:spPr>
            <a:xfrm>
              <a:off x="4874969" y="4972185"/>
              <a:ext cx="255052" cy="378811"/>
            </a:xfrm>
            <a:custGeom>
              <a:rect b="b" l="l" r="r" t="t"/>
              <a:pathLst>
                <a:path extrusionOk="0" h="227" w="153">
                  <a:moveTo>
                    <a:pt x="136" y="86"/>
                  </a:moveTo>
                  <a:cubicBezTo>
                    <a:pt x="62" y="227"/>
                    <a:pt x="62" y="227"/>
                    <a:pt x="62" y="227"/>
                  </a:cubicBezTo>
                  <a:cubicBezTo>
                    <a:pt x="0" y="163"/>
                    <a:pt x="76" y="47"/>
                    <a:pt x="111" y="0"/>
                  </a:cubicBezTo>
                  <a:cubicBezTo>
                    <a:pt x="142" y="17"/>
                    <a:pt x="153" y="55"/>
                    <a:pt x="136" y="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55"/>
            <p:cNvSpPr/>
            <p:nvPr/>
          </p:nvSpPr>
          <p:spPr>
            <a:xfrm>
              <a:off x="4700630" y="5286427"/>
              <a:ext cx="244290" cy="146359"/>
            </a:xfrm>
            <a:custGeom>
              <a:rect b="b" l="l" r="r" t="t"/>
              <a:pathLst>
                <a:path extrusionOk="0" h="136" w="227">
                  <a:moveTo>
                    <a:pt x="0" y="15"/>
                  </a:moveTo>
                  <a:lnTo>
                    <a:pt x="218" y="136"/>
                  </a:lnTo>
                  <a:lnTo>
                    <a:pt x="227" y="119"/>
                  </a:lnTo>
                  <a:lnTo>
                    <a:pt x="12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55"/>
            <p:cNvSpPr/>
            <p:nvPr/>
          </p:nvSpPr>
          <p:spPr>
            <a:xfrm>
              <a:off x="3579265" y="4605212"/>
              <a:ext cx="1118136" cy="852326"/>
            </a:xfrm>
            <a:custGeom>
              <a:rect b="b" l="l" r="r" t="t"/>
              <a:pathLst>
                <a:path extrusionOk="0" h="511" w="670">
                  <a:moveTo>
                    <a:pt x="670" y="131"/>
                  </a:moveTo>
                  <a:cubicBezTo>
                    <a:pt x="670" y="175"/>
                    <a:pt x="653" y="265"/>
                    <a:pt x="620" y="348"/>
                  </a:cubicBezTo>
                  <a:cubicBezTo>
                    <a:pt x="601" y="395"/>
                    <a:pt x="569" y="435"/>
                    <a:pt x="529" y="464"/>
                  </a:cubicBezTo>
                  <a:cubicBezTo>
                    <a:pt x="486" y="494"/>
                    <a:pt x="434" y="511"/>
                    <a:pt x="379" y="511"/>
                  </a:cubicBezTo>
                  <a:cubicBezTo>
                    <a:pt x="291" y="511"/>
                    <a:pt x="291" y="511"/>
                    <a:pt x="291" y="511"/>
                  </a:cubicBezTo>
                  <a:cubicBezTo>
                    <a:pt x="236" y="511"/>
                    <a:pt x="184" y="494"/>
                    <a:pt x="141" y="464"/>
                  </a:cubicBezTo>
                  <a:cubicBezTo>
                    <a:pt x="101" y="435"/>
                    <a:pt x="68" y="395"/>
                    <a:pt x="49" y="348"/>
                  </a:cubicBezTo>
                  <a:cubicBezTo>
                    <a:pt x="17" y="265"/>
                    <a:pt x="0" y="175"/>
                    <a:pt x="0" y="131"/>
                  </a:cubicBezTo>
                  <a:cubicBezTo>
                    <a:pt x="0" y="13"/>
                    <a:pt x="150" y="0"/>
                    <a:pt x="335" y="0"/>
                  </a:cubicBezTo>
                  <a:cubicBezTo>
                    <a:pt x="520" y="0"/>
                    <a:pt x="670" y="13"/>
                    <a:pt x="670" y="1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55"/>
            <p:cNvSpPr/>
            <p:nvPr/>
          </p:nvSpPr>
          <p:spPr>
            <a:xfrm>
              <a:off x="3579265" y="4801075"/>
              <a:ext cx="1118136" cy="258281"/>
            </a:xfrm>
            <a:custGeom>
              <a:rect b="b" l="l" r="r" t="t"/>
              <a:pathLst>
                <a:path extrusionOk="0" h="155" w="670">
                  <a:moveTo>
                    <a:pt x="670" y="0"/>
                  </a:moveTo>
                  <a:cubicBezTo>
                    <a:pt x="670" y="145"/>
                    <a:pt x="520" y="155"/>
                    <a:pt x="335" y="155"/>
                  </a:cubicBezTo>
                  <a:cubicBezTo>
                    <a:pt x="150" y="155"/>
                    <a:pt x="0" y="145"/>
                    <a:pt x="0" y="0"/>
                  </a:cubicBezTo>
                  <a:lnTo>
                    <a:pt x="67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55"/>
            <p:cNvSpPr/>
            <p:nvPr/>
          </p:nvSpPr>
          <p:spPr>
            <a:xfrm>
              <a:off x="3579265" y="4295275"/>
              <a:ext cx="1118136" cy="673682"/>
            </a:xfrm>
            <a:custGeom>
              <a:rect b="b" l="l" r="r" t="t"/>
              <a:pathLst>
                <a:path extrusionOk="0" h="404" w="670">
                  <a:moveTo>
                    <a:pt x="670" y="274"/>
                  </a:moveTo>
                  <a:cubicBezTo>
                    <a:pt x="670" y="391"/>
                    <a:pt x="520" y="404"/>
                    <a:pt x="335" y="404"/>
                  </a:cubicBezTo>
                  <a:cubicBezTo>
                    <a:pt x="150" y="404"/>
                    <a:pt x="0" y="391"/>
                    <a:pt x="0" y="274"/>
                  </a:cubicBezTo>
                  <a:cubicBezTo>
                    <a:pt x="0" y="190"/>
                    <a:pt x="59" y="88"/>
                    <a:pt x="171" y="35"/>
                  </a:cubicBezTo>
                  <a:cubicBezTo>
                    <a:pt x="178" y="31"/>
                    <a:pt x="185" y="28"/>
                    <a:pt x="193" y="25"/>
                  </a:cubicBezTo>
                  <a:cubicBezTo>
                    <a:pt x="234" y="9"/>
                    <a:pt x="282" y="0"/>
                    <a:pt x="335" y="0"/>
                  </a:cubicBezTo>
                  <a:cubicBezTo>
                    <a:pt x="388" y="0"/>
                    <a:pt x="435" y="9"/>
                    <a:pt x="476" y="25"/>
                  </a:cubicBezTo>
                  <a:cubicBezTo>
                    <a:pt x="484" y="28"/>
                    <a:pt x="492" y="31"/>
                    <a:pt x="499" y="35"/>
                  </a:cubicBezTo>
                  <a:cubicBezTo>
                    <a:pt x="610" y="88"/>
                    <a:pt x="670" y="190"/>
                    <a:pt x="670" y="27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55"/>
            <p:cNvSpPr/>
            <p:nvPr/>
          </p:nvSpPr>
          <p:spPr>
            <a:xfrm>
              <a:off x="3711634" y="4546022"/>
              <a:ext cx="852324" cy="340069"/>
            </a:xfrm>
            <a:custGeom>
              <a:rect b="b" l="l" r="r" t="t"/>
              <a:pathLst>
                <a:path extrusionOk="0" h="204" w="511">
                  <a:moveTo>
                    <a:pt x="256" y="204"/>
                  </a:moveTo>
                  <a:cubicBezTo>
                    <a:pt x="187" y="204"/>
                    <a:pt x="116" y="203"/>
                    <a:pt x="67" y="192"/>
                  </a:cubicBezTo>
                  <a:cubicBezTo>
                    <a:pt x="8" y="179"/>
                    <a:pt x="0" y="157"/>
                    <a:pt x="0" y="139"/>
                  </a:cubicBezTo>
                  <a:cubicBezTo>
                    <a:pt x="0" y="108"/>
                    <a:pt x="28" y="73"/>
                    <a:pt x="73" y="46"/>
                  </a:cubicBezTo>
                  <a:cubicBezTo>
                    <a:pt x="124" y="16"/>
                    <a:pt x="189" y="0"/>
                    <a:pt x="256" y="0"/>
                  </a:cubicBezTo>
                  <a:cubicBezTo>
                    <a:pt x="323" y="0"/>
                    <a:pt x="387" y="16"/>
                    <a:pt x="438" y="46"/>
                  </a:cubicBezTo>
                  <a:cubicBezTo>
                    <a:pt x="484" y="73"/>
                    <a:pt x="511" y="108"/>
                    <a:pt x="511" y="139"/>
                  </a:cubicBezTo>
                  <a:cubicBezTo>
                    <a:pt x="511" y="157"/>
                    <a:pt x="504" y="179"/>
                    <a:pt x="445" y="192"/>
                  </a:cubicBezTo>
                  <a:cubicBezTo>
                    <a:pt x="396" y="203"/>
                    <a:pt x="325" y="204"/>
                    <a:pt x="256" y="20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55"/>
            <p:cNvSpPr/>
            <p:nvPr/>
          </p:nvSpPr>
          <p:spPr>
            <a:xfrm>
              <a:off x="3864449" y="4295275"/>
              <a:ext cx="547769" cy="194787"/>
            </a:xfrm>
            <a:custGeom>
              <a:rect b="b" l="l" r="r" t="t"/>
              <a:pathLst>
                <a:path extrusionOk="0" h="117" w="328">
                  <a:moveTo>
                    <a:pt x="328" y="35"/>
                  </a:moveTo>
                  <a:cubicBezTo>
                    <a:pt x="305" y="83"/>
                    <a:pt x="240" y="117"/>
                    <a:pt x="164" y="117"/>
                  </a:cubicBezTo>
                  <a:cubicBezTo>
                    <a:pt x="88" y="117"/>
                    <a:pt x="23" y="83"/>
                    <a:pt x="0" y="35"/>
                  </a:cubicBezTo>
                  <a:cubicBezTo>
                    <a:pt x="7" y="31"/>
                    <a:pt x="14" y="28"/>
                    <a:pt x="22" y="25"/>
                  </a:cubicBezTo>
                  <a:cubicBezTo>
                    <a:pt x="63" y="9"/>
                    <a:pt x="111" y="0"/>
                    <a:pt x="164" y="0"/>
                  </a:cubicBezTo>
                  <a:cubicBezTo>
                    <a:pt x="217" y="0"/>
                    <a:pt x="264" y="9"/>
                    <a:pt x="305" y="25"/>
                  </a:cubicBezTo>
                  <a:cubicBezTo>
                    <a:pt x="313" y="28"/>
                    <a:pt x="321" y="31"/>
                    <a:pt x="328" y="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55"/>
            <p:cNvSpPr/>
            <p:nvPr/>
          </p:nvSpPr>
          <p:spPr>
            <a:xfrm>
              <a:off x="3901039" y="4295275"/>
              <a:ext cx="472437" cy="153893"/>
            </a:xfrm>
            <a:custGeom>
              <a:rect b="b" l="l" r="r" t="t"/>
              <a:pathLst>
                <a:path extrusionOk="0" h="92" w="283">
                  <a:moveTo>
                    <a:pt x="283" y="25"/>
                  </a:moveTo>
                  <a:cubicBezTo>
                    <a:pt x="264" y="64"/>
                    <a:pt x="207" y="92"/>
                    <a:pt x="142" y="92"/>
                  </a:cubicBezTo>
                  <a:cubicBezTo>
                    <a:pt x="77" y="92"/>
                    <a:pt x="20" y="64"/>
                    <a:pt x="0" y="25"/>
                  </a:cubicBezTo>
                  <a:cubicBezTo>
                    <a:pt x="41" y="9"/>
                    <a:pt x="89" y="0"/>
                    <a:pt x="142" y="0"/>
                  </a:cubicBezTo>
                  <a:cubicBezTo>
                    <a:pt x="195" y="0"/>
                    <a:pt x="242" y="9"/>
                    <a:pt x="283" y="2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55"/>
            <p:cNvSpPr/>
            <p:nvPr/>
          </p:nvSpPr>
          <p:spPr>
            <a:xfrm>
              <a:off x="3849383" y="4665477"/>
              <a:ext cx="117300" cy="15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55"/>
            <p:cNvSpPr/>
            <p:nvPr/>
          </p:nvSpPr>
          <p:spPr>
            <a:xfrm>
              <a:off x="4322896" y="4665477"/>
              <a:ext cx="117300" cy="15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55"/>
            <p:cNvSpPr/>
            <p:nvPr/>
          </p:nvSpPr>
          <p:spPr>
            <a:xfrm>
              <a:off x="3814946" y="5220781"/>
              <a:ext cx="646777" cy="236757"/>
            </a:xfrm>
            <a:custGeom>
              <a:rect b="b" l="l" r="r" t="t"/>
              <a:pathLst>
                <a:path extrusionOk="0" h="142" w="388">
                  <a:moveTo>
                    <a:pt x="388" y="95"/>
                  </a:moveTo>
                  <a:cubicBezTo>
                    <a:pt x="345" y="125"/>
                    <a:pt x="293" y="142"/>
                    <a:pt x="238" y="142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95" y="142"/>
                    <a:pt x="43" y="125"/>
                    <a:pt x="0" y="95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32" y="15"/>
                    <a:pt x="55" y="0"/>
                    <a:pt x="81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32" y="0"/>
                    <a:pt x="356" y="15"/>
                    <a:pt x="365" y="39"/>
                  </a:cubicBezTo>
                  <a:lnTo>
                    <a:pt x="388" y="9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10_1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7"/>
          <p:cNvSpPr/>
          <p:nvPr/>
        </p:nvSpPr>
        <p:spPr>
          <a:xfrm>
            <a:off x="0" y="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27" name="Google Shape;127;p57"/>
          <p:cNvGrpSpPr/>
          <p:nvPr/>
        </p:nvGrpSpPr>
        <p:grpSpPr>
          <a:xfrm>
            <a:off x="-616012" y="-1047357"/>
            <a:ext cx="11127086" cy="6622932"/>
            <a:chOff x="-616012" y="-1047357"/>
            <a:chExt cx="11127086" cy="6622932"/>
          </a:xfrm>
        </p:grpSpPr>
        <p:grpSp>
          <p:nvGrpSpPr>
            <p:cNvPr id="128" name="Google Shape;128;p57"/>
            <p:cNvGrpSpPr/>
            <p:nvPr/>
          </p:nvGrpSpPr>
          <p:grpSpPr>
            <a:xfrm>
              <a:off x="-616012" y="3345400"/>
              <a:ext cx="3167487" cy="2230175"/>
              <a:chOff x="1130463" y="2235350"/>
              <a:chExt cx="3167487" cy="2230175"/>
            </a:xfrm>
          </p:grpSpPr>
          <p:grpSp>
            <p:nvGrpSpPr>
              <p:cNvPr id="129" name="Google Shape;129;p57"/>
              <p:cNvGrpSpPr/>
              <p:nvPr/>
            </p:nvGrpSpPr>
            <p:grpSpPr>
              <a:xfrm>
                <a:off x="3810000" y="3407375"/>
                <a:ext cx="487950" cy="452825"/>
                <a:chOff x="2039375" y="5127000"/>
                <a:chExt cx="487950" cy="452825"/>
              </a:xfrm>
            </p:grpSpPr>
            <p:sp>
              <p:nvSpPr>
                <p:cNvPr id="130" name="Google Shape;130;p57"/>
                <p:cNvSpPr/>
                <p:nvPr/>
              </p:nvSpPr>
              <p:spPr>
                <a:xfrm>
                  <a:off x="2039375" y="5329975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131" name="Google Shape;131;p57"/>
                <p:cNvCxnSpPr/>
                <p:nvPr/>
              </p:nvCxnSpPr>
              <p:spPr>
                <a:xfrm flipH="1" rot="10800000">
                  <a:off x="2269025" y="5127000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132" name="Google Shape;132;p57"/>
              <p:cNvSpPr/>
              <p:nvPr/>
            </p:nvSpPr>
            <p:spPr>
              <a:xfrm>
                <a:off x="1293450" y="2477200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33" name="Google Shape;133;p57"/>
              <p:cNvSpPr/>
              <p:nvPr/>
            </p:nvSpPr>
            <p:spPr>
              <a:xfrm>
                <a:off x="1432575" y="2235350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34" name="Google Shape;134;p57"/>
              <p:cNvSpPr/>
              <p:nvPr/>
            </p:nvSpPr>
            <p:spPr>
              <a:xfrm>
                <a:off x="1130463" y="3346413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35" name="Google Shape;135;p57"/>
              <p:cNvSpPr/>
              <p:nvPr/>
            </p:nvSpPr>
            <p:spPr>
              <a:xfrm>
                <a:off x="2603100" y="3705588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36" name="Google Shape;136;p57"/>
              <p:cNvSpPr/>
              <p:nvPr/>
            </p:nvSpPr>
            <p:spPr>
              <a:xfrm>
                <a:off x="1995700" y="3860200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37" name="Google Shape;137;p57"/>
              <p:cNvSpPr/>
              <p:nvPr/>
            </p:nvSpPr>
            <p:spPr>
              <a:xfrm>
                <a:off x="1814450" y="4125075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138" name="Google Shape;138;p57"/>
            <p:cNvGrpSpPr/>
            <p:nvPr/>
          </p:nvGrpSpPr>
          <p:grpSpPr>
            <a:xfrm rot="-8999956">
              <a:off x="7831219" y="-588390"/>
              <a:ext cx="2354048" cy="1933982"/>
              <a:chOff x="1492125" y="2531500"/>
              <a:chExt cx="2354100" cy="1934025"/>
            </a:xfrm>
          </p:grpSpPr>
          <p:grpSp>
            <p:nvGrpSpPr>
              <p:cNvPr id="139" name="Google Shape;139;p57"/>
              <p:cNvGrpSpPr/>
              <p:nvPr/>
            </p:nvGrpSpPr>
            <p:grpSpPr>
              <a:xfrm>
                <a:off x="2340575" y="2531500"/>
                <a:ext cx="487950" cy="452825"/>
                <a:chOff x="569950" y="4251125"/>
                <a:chExt cx="487950" cy="452825"/>
              </a:xfrm>
            </p:grpSpPr>
            <p:sp>
              <p:nvSpPr>
                <p:cNvPr id="140" name="Google Shape;140;p57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141" name="Google Shape;141;p57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142" name="Google Shape;142;p57"/>
              <p:cNvSpPr/>
              <p:nvPr/>
            </p:nvSpPr>
            <p:spPr>
              <a:xfrm>
                <a:off x="1492125" y="2629325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3" name="Google Shape;143;p57"/>
              <p:cNvSpPr/>
              <p:nvPr/>
            </p:nvSpPr>
            <p:spPr>
              <a:xfrm>
                <a:off x="1644250" y="3255875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4" name="Google Shape;144;p57"/>
              <p:cNvSpPr/>
              <p:nvPr/>
            </p:nvSpPr>
            <p:spPr>
              <a:xfrm>
                <a:off x="2281650" y="3219675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5" name="Google Shape;145;p57"/>
              <p:cNvSpPr/>
              <p:nvPr/>
            </p:nvSpPr>
            <p:spPr>
              <a:xfrm>
                <a:off x="2995125" y="2911825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6" name="Google Shape;146;p57"/>
              <p:cNvSpPr/>
              <p:nvPr/>
            </p:nvSpPr>
            <p:spPr>
              <a:xfrm>
                <a:off x="2093325" y="3570975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7" name="Google Shape;147;p57"/>
              <p:cNvSpPr/>
              <p:nvPr/>
            </p:nvSpPr>
            <p:spPr>
              <a:xfrm>
                <a:off x="2654675" y="3791900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8" name="Google Shape;148;p57"/>
              <p:cNvSpPr/>
              <p:nvPr/>
            </p:nvSpPr>
            <p:spPr>
              <a:xfrm>
                <a:off x="2078850" y="3954875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149" name="Google Shape;149;p57"/>
              <p:cNvSpPr/>
              <p:nvPr/>
            </p:nvSpPr>
            <p:spPr>
              <a:xfrm>
                <a:off x="1814450" y="4125075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150" name="Google Shape;150;p5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1" name="Google Shape;151;p57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52" name="Google Shape;152;p57"/>
          <p:cNvGrpSpPr/>
          <p:nvPr/>
        </p:nvGrpSpPr>
        <p:grpSpPr>
          <a:xfrm rot="1166497">
            <a:off x="-277103" y="4205548"/>
            <a:ext cx="1452553" cy="1441100"/>
            <a:chOff x="2564625" y="2043726"/>
            <a:chExt cx="2416175" cy="2397125"/>
          </a:xfrm>
        </p:grpSpPr>
        <p:sp>
          <p:nvSpPr>
            <p:cNvPr id="153" name="Google Shape;153;p57"/>
            <p:cNvSpPr/>
            <p:nvPr/>
          </p:nvSpPr>
          <p:spPr>
            <a:xfrm>
              <a:off x="2564625" y="3196251"/>
              <a:ext cx="628650" cy="765176"/>
            </a:xfrm>
            <a:custGeom>
              <a:rect b="b" l="l" r="r" t="t"/>
              <a:pathLst>
                <a:path extrusionOk="0" h="569" w="467">
                  <a:moveTo>
                    <a:pt x="464" y="0"/>
                  </a:moveTo>
                  <a:cubicBezTo>
                    <a:pt x="464" y="0"/>
                    <a:pt x="0" y="482"/>
                    <a:pt x="173" y="561"/>
                  </a:cubicBezTo>
                  <a:cubicBezTo>
                    <a:pt x="183" y="566"/>
                    <a:pt x="195" y="569"/>
                    <a:pt x="207" y="569"/>
                  </a:cubicBezTo>
                  <a:cubicBezTo>
                    <a:pt x="284" y="569"/>
                    <a:pt x="389" y="479"/>
                    <a:pt x="467" y="400"/>
                  </a:cubicBezTo>
                  <a:cubicBezTo>
                    <a:pt x="467" y="400"/>
                    <a:pt x="467" y="400"/>
                    <a:pt x="467" y="400"/>
                  </a:cubicBezTo>
                  <a:cubicBezTo>
                    <a:pt x="389" y="479"/>
                    <a:pt x="284" y="569"/>
                    <a:pt x="207" y="569"/>
                  </a:cubicBezTo>
                  <a:cubicBezTo>
                    <a:pt x="195" y="569"/>
                    <a:pt x="183" y="566"/>
                    <a:pt x="173" y="561"/>
                  </a:cubicBezTo>
                  <a:cubicBezTo>
                    <a:pt x="433" y="268"/>
                    <a:pt x="433" y="268"/>
                    <a:pt x="433" y="268"/>
                  </a:cubicBezTo>
                  <a:cubicBezTo>
                    <a:pt x="420" y="174"/>
                    <a:pt x="429" y="90"/>
                    <a:pt x="445" y="37"/>
                  </a:cubicBezTo>
                  <a:cubicBezTo>
                    <a:pt x="449" y="23"/>
                    <a:pt x="455" y="11"/>
                    <a:pt x="464" y="0"/>
                  </a:cubicBezTo>
                  <a:cubicBezTo>
                    <a:pt x="464" y="0"/>
                    <a:pt x="464" y="0"/>
                    <a:pt x="46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57"/>
            <p:cNvSpPr/>
            <p:nvPr/>
          </p:nvSpPr>
          <p:spPr>
            <a:xfrm>
              <a:off x="2797988" y="3556613"/>
              <a:ext cx="395288" cy="404813"/>
            </a:xfrm>
            <a:custGeom>
              <a:rect b="b" l="l" r="r" t="t"/>
              <a:pathLst>
                <a:path extrusionOk="0" h="301" w="294">
                  <a:moveTo>
                    <a:pt x="260" y="0"/>
                  </a:moveTo>
                  <a:cubicBezTo>
                    <a:pt x="0" y="293"/>
                    <a:pt x="0" y="293"/>
                    <a:pt x="0" y="293"/>
                  </a:cubicBezTo>
                  <a:cubicBezTo>
                    <a:pt x="10" y="298"/>
                    <a:pt x="22" y="301"/>
                    <a:pt x="34" y="301"/>
                  </a:cubicBezTo>
                  <a:cubicBezTo>
                    <a:pt x="111" y="301"/>
                    <a:pt x="216" y="211"/>
                    <a:pt x="294" y="132"/>
                  </a:cubicBezTo>
                  <a:cubicBezTo>
                    <a:pt x="277" y="87"/>
                    <a:pt x="266" y="43"/>
                    <a:pt x="26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57"/>
            <p:cNvSpPr/>
            <p:nvPr/>
          </p:nvSpPr>
          <p:spPr>
            <a:xfrm>
              <a:off x="4358500" y="3196251"/>
              <a:ext cx="622300" cy="765176"/>
            </a:xfrm>
            <a:custGeom>
              <a:rect b="b" l="l" r="r" t="t"/>
              <a:pathLst>
                <a:path extrusionOk="0" h="568" w="462">
                  <a:moveTo>
                    <a:pt x="4" y="0"/>
                  </a:moveTo>
                  <a:cubicBezTo>
                    <a:pt x="12" y="11"/>
                    <a:pt x="18" y="23"/>
                    <a:pt x="22" y="36"/>
                  </a:cubicBezTo>
                  <a:cubicBezTo>
                    <a:pt x="38" y="89"/>
                    <a:pt x="47" y="174"/>
                    <a:pt x="34" y="267"/>
                  </a:cubicBezTo>
                  <a:cubicBezTo>
                    <a:pt x="294" y="560"/>
                    <a:pt x="294" y="560"/>
                    <a:pt x="294" y="560"/>
                  </a:cubicBezTo>
                  <a:cubicBezTo>
                    <a:pt x="283" y="565"/>
                    <a:pt x="272" y="568"/>
                    <a:pt x="260" y="568"/>
                  </a:cubicBezTo>
                  <a:cubicBezTo>
                    <a:pt x="183" y="568"/>
                    <a:pt x="78" y="479"/>
                    <a:pt x="0" y="399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78" y="479"/>
                    <a:pt x="183" y="568"/>
                    <a:pt x="260" y="568"/>
                  </a:cubicBezTo>
                  <a:cubicBezTo>
                    <a:pt x="272" y="568"/>
                    <a:pt x="283" y="565"/>
                    <a:pt x="294" y="560"/>
                  </a:cubicBezTo>
                  <a:cubicBezTo>
                    <a:pt x="462" y="483"/>
                    <a:pt x="26" y="23"/>
                    <a:pt x="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57"/>
            <p:cNvSpPr/>
            <p:nvPr/>
          </p:nvSpPr>
          <p:spPr>
            <a:xfrm>
              <a:off x="4358500" y="3556613"/>
              <a:ext cx="396875" cy="404813"/>
            </a:xfrm>
            <a:custGeom>
              <a:rect b="b" l="l" r="r" t="t"/>
              <a:pathLst>
                <a:path extrusionOk="0" h="301" w="294">
                  <a:moveTo>
                    <a:pt x="34" y="0"/>
                  </a:moveTo>
                  <a:cubicBezTo>
                    <a:pt x="28" y="43"/>
                    <a:pt x="17" y="88"/>
                    <a:pt x="0" y="132"/>
                  </a:cubicBezTo>
                  <a:cubicBezTo>
                    <a:pt x="78" y="212"/>
                    <a:pt x="183" y="301"/>
                    <a:pt x="260" y="301"/>
                  </a:cubicBezTo>
                  <a:cubicBezTo>
                    <a:pt x="272" y="301"/>
                    <a:pt x="283" y="298"/>
                    <a:pt x="294" y="293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57"/>
            <p:cNvSpPr/>
            <p:nvPr/>
          </p:nvSpPr>
          <p:spPr>
            <a:xfrm>
              <a:off x="3077388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233" y="154"/>
                  </a:moveTo>
                  <a:cubicBezTo>
                    <a:pt x="233" y="69"/>
                    <a:pt x="181" y="0"/>
                    <a:pt x="116" y="0"/>
                  </a:cubicBezTo>
                  <a:cubicBezTo>
                    <a:pt x="52" y="0"/>
                    <a:pt x="0" y="69"/>
                    <a:pt x="0" y="154"/>
                  </a:cubicBezTo>
                  <a:cubicBezTo>
                    <a:pt x="0" y="239"/>
                    <a:pt x="114" y="308"/>
                    <a:pt x="179" y="308"/>
                  </a:cubicBezTo>
                  <a:cubicBezTo>
                    <a:pt x="244" y="308"/>
                    <a:pt x="233" y="239"/>
                    <a:pt x="233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57"/>
            <p:cNvSpPr/>
            <p:nvPr/>
          </p:nvSpPr>
          <p:spPr>
            <a:xfrm>
              <a:off x="4147363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10" y="154"/>
                  </a:moveTo>
                  <a:cubicBezTo>
                    <a:pt x="10" y="69"/>
                    <a:pt x="63" y="0"/>
                    <a:pt x="127" y="0"/>
                  </a:cubicBezTo>
                  <a:cubicBezTo>
                    <a:pt x="192" y="0"/>
                    <a:pt x="244" y="69"/>
                    <a:pt x="244" y="154"/>
                  </a:cubicBezTo>
                  <a:cubicBezTo>
                    <a:pt x="244" y="239"/>
                    <a:pt x="129" y="308"/>
                    <a:pt x="65" y="308"/>
                  </a:cubicBezTo>
                  <a:cubicBezTo>
                    <a:pt x="0" y="308"/>
                    <a:pt x="10" y="239"/>
                    <a:pt x="10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57"/>
            <p:cNvSpPr/>
            <p:nvPr/>
          </p:nvSpPr>
          <p:spPr>
            <a:xfrm>
              <a:off x="3212325" y="2043726"/>
              <a:ext cx="1128713" cy="927099"/>
            </a:xfrm>
            <a:custGeom>
              <a:rect b="b" l="l" r="r" t="t"/>
              <a:pathLst>
                <a:path extrusionOk="0" h="689" w="838">
                  <a:moveTo>
                    <a:pt x="344" y="597"/>
                  </a:moveTo>
                  <a:cubicBezTo>
                    <a:pt x="340" y="597"/>
                    <a:pt x="336" y="593"/>
                    <a:pt x="336" y="589"/>
                  </a:cubicBezTo>
                  <a:cubicBezTo>
                    <a:pt x="336" y="568"/>
                    <a:pt x="336" y="568"/>
                    <a:pt x="336" y="568"/>
                  </a:cubicBezTo>
                  <a:cubicBezTo>
                    <a:pt x="336" y="564"/>
                    <a:pt x="340" y="561"/>
                    <a:pt x="344" y="561"/>
                  </a:cubicBezTo>
                  <a:cubicBezTo>
                    <a:pt x="494" y="561"/>
                    <a:pt x="494" y="561"/>
                    <a:pt x="494" y="561"/>
                  </a:cubicBezTo>
                  <a:cubicBezTo>
                    <a:pt x="498" y="561"/>
                    <a:pt x="501" y="564"/>
                    <a:pt x="501" y="568"/>
                  </a:cubicBezTo>
                  <a:cubicBezTo>
                    <a:pt x="501" y="589"/>
                    <a:pt x="501" y="589"/>
                    <a:pt x="501" y="589"/>
                  </a:cubicBezTo>
                  <a:cubicBezTo>
                    <a:pt x="501" y="593"/>
                    <a:pt x="498" y="597"/>
                    <a:pt x="494" y="597"/>
                  </a:cubicBezTo>
                  <a:cubicBezTo>
                    <a:pt x="344" y="597"/>
                    <a:pt x="344" y="597"/>
                    <a:pt x="344" y="597"/>
                  </a:cubicBezTo>
                  <a:moveTo>
                    <a:pt x="691" y="76"/>
                  </a:moveTo>
                  <a:cubicBezTo>
                    <a:pt x="649" y="116"/>
                    <a:pt x="543" y="145"/>
                    <a:pt x="419" y="145"/>
                  </a:cubicBezTo>
                  <a:cubicBezTo>
                    <a:pt x="294" y="145"/>
                    <a:pt x="188" y="116"/>
                    <a:pt x="147" y="76"/>
                  </a:cubicBezTo>
                  <a:cubicBezTo>
                    <a:pt x="147" y="76"/>
                    <a:pt x="147" y="76"/>
                    <a:pt x="147" y="76"/>
                  </a:cubicBezTo>
                  <a:cubicBezTo>
                    <a:pt x="109" y="100"/>
                    <a:pt x="76" y="129"/>
                    <a:pt x="50" y="161"/>
                  </a:cubicBezTo>
                  <a:cubicBezTo>
                    <a:pt x="97" y="181"/>
                    <a:pt x="132" y="239"/>
                    <a:pt x="132" y="309"/>
                  </a:cubicBezTo>
                  <a:cubicBezTo>
                    <a:pt x="132" y="394"/>
                    <a:pt x="143" y="463"/>
                    <a:pt x="78" y="463"/>
                  </a:cubicBezTo>
                  <a:cubicBezTo>
                    <a:pt x="56" y="463"/>
                    <a:pt x="27" y="455"/>
                    <a:pt x="0" y="440"/>
                  </a:cubicBezTo>
                  <a:cubicBezTo>
                    <a:pt x="52" y="584"/>
                    <a:pt x="220" y="689"/>
                    <a:pt x="419" y="689"/>
                  </a:cubicBezTo>
                  <a:cubicBezTo>
                    <a:pt x="618" y="689"/>
                    <a:pt x="786" y="584"/>
                    <a:pt x="838" y="440"/>
                  </a:cubicBezTo>
                  <a:cubicBezTo>
                    <a:pt x="810" y="455"/>
                    <a:pt x="782" y="463"/>
                    <a:pt x="760" y="463"/>
                  </a:cubicBezTo>
                  <a:cubicBezTo>
                    <a:pt x="695" y="463"/>
                    <a:pt x="705" y="394"/>
                    <a:pt x="705" y="309"/>
                  </a:cubicBezTo>
                  <a:cubicBezTo>
                    <a:pt x="705" y="239"/>
                    <a:pt x="740" y="181"/>
                    <a:pt x="788" y="161"/>
                  </a:cubicBezTo>
                  <a:cubicBezTo>
                    <a:pt x="762" y="129"/>
                    <a:pt x="729" y="100"/>
                    <a:pt x="691" y="76"/>
                  </a:cubicBezTo>
                  <a:cubicBezTo>
                    <a:pt x="691" y="76"/>
                    <a:pt x="691" y="76"/>
                    <a:pt x="691" y="76"/>
                  </a:cubicBezTo>
                  <a:moveTo>
                    <a:pt x="419" y="0"/>
                  </a:moveTo>
                  <a:cubicBezTo>
                    <a:pt x="324" y="0"/>
                    <a:pt x="237" y="24"/>
                    <a:pt x="166" y="64"/>
                  </a:cubicBezTo>
                  <a:cubicBezTo>
                    <a:pt x="201" y="94"/>
                    <a:pt x="291" y="124"/>
                    <a:pt x="419" y="124"/>
                  </a:cubicBezTo>
                  <a:cubicBezTo>
                    <a:pt x="547" y="124"/>
                    <a:pt x="637" y="94"/>
                    <a:pt x="672" y="64"/>
                  </a:cubicBezTo>
                  <a:cubicBezTo>
                    <a:pt x="601" y="24"/>
                    <a:pt x="513" y="0"/>
                    <a:pt x="419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57"/>
            <p:cNvSpPr/>
            <p:nvPr/>
          </p:nvSpPr>
          <p:spPr>
            <a:xfrm>
              <a:off x="3190100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67" y="0"/>
                  </a:moveTo>
                  <a:cubicBezTo>
                    <a:pt x="24" y="53"/>
                    <a:pt x="0" y="116"/>
                    <a:pt x="0" y="184"/>
                  </a:cubicBezTo>
                  <a:cubicBezTo>
                    <a:pt x="0" y="217"/>
                    <a:pt x="6" y="249"/>
                    <a:pt x="17" y="279"/>
                  </a:cubicBezTo>
                  <a:cubicBezTo>
                    <a:pt x="44" y="294"/>
                    <a:pt x="73" y="302"/>
                    <a:pt x="95" y="302"/>
                  </a:cubicBezTo>
                  <a:cubicBezTo>
                    <a:pt x="160" y="302"/>
                    <a:pt x="149" y="233"/>
                    <a:pt x="149" y="148"/>
                  </a:cubicBezTo>
                  <a:cubicBezTo>
                    <a:pt x="149" y="78"/>
                    <a:pt x="114" y="20"/>
                    <a:pt x="67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57"/>
            <p:cNvSpPr/>
            <p:nvPr/>
          </p:nvSpPr>
          <p:spPr>
            <a:xfrm>
              <a:off x="4147363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93" y="0"/>
                  </a:moveTo>
                  <a:cubicBezTo>
                    <a:pt x="45" y="20"/>
                    <a:pt x="10" y="78"/>
                    <a:pt x="10" y="148"/>
                  </a:cubicBezTo>
                  <a:cubicBezTo>
                    <a:pt x="10" y="233"/>
                    <a:pt x="0" y="302"/>
                    <a:pt x="65" y="302"/>
                  </a:cubicBezTo>
                  <a:cubicBezTo>
                    <a:pt x="87" y="302"/>
                    <a:pt x="115" y="294"/>
                    <a:pt x="143" y="279"/>
                  </a:cubicBezTo>
                  <a:cubicBezTo>
                    <a:pt x="154" y="249"/>
                    <a:pt x="160" y="217"/>
                    <a:pt x="160" y="184"/>
                  </a:cubicBezTo>
                  <a:cubicBezTo>
                    <a:pt x="160" y="116"/>
                    <a:pt x="135" y="53"/>
                    <a:pt x="93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57"/>
            <p:cNvSpPr/>
            <p:nvPr/>
          </p:nvSpPr>
          <p:spPr>
            <a:xfrm>
              <a:off x="3296463" y="2313601"/>
              <a:ext cx="960300" cy="374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57"/>
            <p:cNvSpPr/>
            <p:nvPr/>
          </p:nvSpPr>
          <p:spPr>
            <a:xfrm>
              <a:off x="3486963" y="2412026"/>
              <a:ext cx="1110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57"/>
            <p:cNvSpPr/>
            <p:nvPr/>
          </p:nvSpPr>
          <p:spPr>
            <a:xfrm>
              <a:off x="3953688" y="2412026"/>
              <a:ext cx="1128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7"/>
            <p:cNvSpPr/>
            <p:nvPr/>
          </p:nvSpPr>
          <p:spPr>
            <a:xfrm>
              <a:off x="3410763" y="2129451"/>
              <a:ext cx="731838" cy="109538"/>
            </a:xfrm>
            <a:custGeom>
              <a:rect b="b" l="l" r="r" t="t"/>
              <a:pathLst>
                <a:path extrusionOk="0" h="81" w="544">
                  <a:moveTo>
                    <a:pt x="525" y="0"/>
                  </a:moveTo>
                  <a:cubicBezTo>
                    <a:pt x="490" y="30"/>
                    <a:pt x="400" y="60"/>
                    <a:pt x="272" y="60"/>
                  </a:cubicBezTo>
                  <a:cubicBezTo>
                    <a:pt x="144" y="60"/>
                    <a:pt x="54" y="3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4"/>
                    <a:pt x="6" y="8"/>
                    <a:pt x="0" y="12"/>
                  </a:cubicBezTo>
                  <a:cubicBezTo>
                    <a:pt x="41" y="52"/>
                    <a:pt x="147" y="81"/>
                    <a:pt x="272" y="81"/>
                  </a:cubicBezTo>
                  <a:cubicBezTo>
                    <a:pt x="396" y="81"/>
                    <a:pt x="502" y="52"/>
                    <a:pt x="544" y="12"/>
                  </a:cubicBezTo>
                  <a:cubicBezTo>
                    <a:pt x="538" y="8"/>
                    <a:pt x="531" y="4"/>
                    <a:pt x="525" y="0"/>
                  </a:cubicBezTo>
                  <a:cubicBezTo>
                    <a:pt x="525" y="0"/>
                    <a:pt x="525" y="0"/>
                    <a:pt x="52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7"/>
            <p:cNvSpPr/>
            <p:nvPr/>
          </p:nvSpPr>
          <p:spPr>
            <a:xfrm>
              <a:off x="3664763" y="2799376"/>
              <a:ext cx="222250" cy="47625"/>
            </a:xfrm>
            <a:custGeom>
              <a:rect b="b" l="l" r="r" t="t"/>
              <a:pathLst>
                <a:path extrusionOk="0" h="36" w="165">
                  <a:moveTo>
                    <a:pt x="15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2"/>
                    <a:pt x="4" y="36"/>
                    <a:pt x="8" y="36"/>
                  </a:cubicBezTo>
                  <a:cubicBezTo>
                    <a:pt x="158" y="36"/>
                    <a:pt x="158" y="36"/>
                    <a:pt x="158" y="36"/>
                  </a:cubicBezTo>
                  <a:cubicBezTo>
                    <a:pt x="162" y="36"/>
                    <a:pt x="165" y="32"/>
                    <a:pt x="165" y="28"/>
                  </a:cubicBezTo>
                  <a:cubicBezTo>
                    <a:pt x="165" y="7"/>
                    <a:pt x="165" y="7"/>
                    <a:pt x="165" y="7"/>
                  </a:cubicBezTo>
                  <a:cubicBezTo>
                    <a:pt x="165" y="3"/>
                    <a:pt x="162" y="0"/>
                    <a:pt x="158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57"/>
            <p:cNvSpPr/>
            <p:nvPr/>
          </p:nvSpPr>
          <p:spPr>
            <a:xfrm>
              <a:off x="3406000" y="3780451"/>
              <a:ext cx="741364" cy="660400"/>
            </a:xfrm>
            <a:custGeom>
              <a:rect b="b" l="l" r="r" t="t"/>
              <a:pathLst>
                <a:path extrusionOk="0" h="490" w="551">
                  <a:moveTo>
                    <a:pt x="526" y="91"/>
                  </a:moveTo>
                  <a:cubicBezTo>
                    <a:pt x="498" y="0"/>
                    <a:pt x="276" y="10"/>
                    <a:pt x="276" y="10"/>
                  </a:cubicBezTo>
                  <a:cubicBezTo>
                    <a:pt x="276" y="10"/>
                    <a:pt x="276" y="10"/>
                    <a:pt x="276" y="10"/>
                  </a:cubicBezTo>
                  <a:cubicBezTo>
                    <a:pt x="275" y="10"/>
                    <a:pt x="53" y="0"/>
                    <a:pt x="25" y="91"/>
                  </a:cubicBezTo>
                  <a:cubicBezTo>
                    <a:pt x="0" y="175"/>
                    <a:pt x="7" y="395"/>
                    <a:pt x="236" y="481"/>
                  </a:cubicBezTo>
                  <a:cubicBezTo>
                    <a:pt x="262" y="490"/>
                    <a:pt x="290" y="490"/>
                    <a:pt x="315" y="481"/>
                  </a:cubicBezTo>
                  <a:cubicBezTo>
                    <a:pt x="545" y="395"/>
                    <a:pt x="551" y="175"/>
                    <a:pt x="526" y="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57"/>
            <p:cNvSpPr/>
            <p:nvPr/>
          </p:nvSpPr>
          <p:spPr>
            <a:xfrm>
              <a:off x="3188513" y="3045438"/>
              <a:ext cx="1176338" cy="1014413"/>
            </a:xfrm>
            <a:custGeom>
              <a:rect b="b" l="l" r="r" t="t"/>
              <a:pathLst>
                <a:path extrusionOk="0" h="754" w="874">
                  <a:moveTo>
                    <a:pt x="472" y="0"/>
                  </a:moveTo>
                  <a:cubicBezTo>
                    <a:pt x="450" y="0"/>
                    <a:pt x="437" y="1"/>
                    <a:pt x="437" y="1"/>
                  </a:cubicBezTo>
                  <a:cubicBezTo>
                    <a:pt x="437" y="1"/>
                    <a:pt x="423" y="0"/>
                    <a:pt x="401" y="0"/>
                  </a:cubicBezTo>
                  <a:cubicBezTo>
                    <a:pt x="311" y="0"/>
                    <a:pt x="76" y="10"/>
                    <a:pt x="0" y="112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66" y="447"/>
                    <a:pt x="3" y="512"/>
                  </a:cubicBezTo>
                  <a:cubicBezTo>
                    <a:pt x="35" y="598"/>
                    <a:pt x="90" y="683"/>
                    <a:pt x="178" y="754"/>
                  </a:cubicBezTo>
                  <a:cubicBezTo>
                    <a:pt x="173" y="707"/>
                    <a:pt x="178" y="665"/>
                    <a:pt x="186" y="638"/>
                  </a:cubicBezTo>
                  <a:cubicBezTo>
                    <a:pt x="195" y="609"/>
                    <a:pt x="224" y="590"/>
                    <a:pt x="260" y="578"/>
                  </a:cubicBezTo>
                  <a:cubicBezTo>
                    <a:pt x="199" y="532"/>
                    <a:pt x="161" y="463"/>
                    <a:pt x="161" y="386"/>
                  </a:cubicBezTo>
                  <a:cubicBezTo>
                    <a:pt x="161" y="248"/>
                    <a:pt x="284" y="137"/>
                    <a:pt x="437" y="137"/>
                  </a:cubicBezTo>
                  <a:cubicBezTo>
                    <a:pt x="589" y="137"/>
                    <a:pt x="712" y="248"/>
                    <a:pt x="712" y="386"/>
                  </a:cubicBezTo>
                  <a:cubicBezTo>
                    <a:pt x="712" y="463"/>
                    <a:pt x="674" y="532"/>
                    <a:pt x="614" y="578"/>
                  </a:cubicBezTo>
                  <a:cubicBezTo>
                    <a:pt x="649" y="590"/>
                    <a:pt x="678" y="609"/>
                    <a:pt x="687" y="638"/>
                  </a:cubicBezTo>
                  <a:cubicBezTo>
                    <a:pt x="695" y="665"/>
                    <a:pt x="700" y="707"/>
                    <a:pt x="695" y="754"/>
                  </a:cubicBezTo>
                  <a:cubicBezTo>
                    <a:pt x="783" y="683"/>
                    <a:pt x="838" y="598"/>
                    <a:pt x="870" y="512"/>
                  </a:cubicBezTo>
                  <a:cubicBezTo>
                    <a:pt x="807" y="448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808" y="272"/>
                    <a:pt x="808" y="272"/>
                    <a:pt x="808" y="272"/>
                  </a:cubicBezTo>
                  <a:cubicBezTo>
                    <a:pt x="873" y="112"/>
                    <a:pt x="873" y="112"/>
                    <a:pt x="873" y="112"/>
                  </a:cubicBezTo>
                  <a:cubicBezTo>
                    <a:pt x="873" y="112"/>
                    <a:pt x="873" y="112"/>
                    <a:pt x="874" y="113"/>
                  </a:cubicBezTo>
                  <a:cubicBezTo>
                    <a:pt x="799" y="10"/>
                    <a:pt x="562" y="0"/>
                    <a:pt x="472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57"/>
            <p:cNvSpPr/>
            <p:nvPr/>
          </p:nvSpPr>
          <p:spPr>
            <a:xfrm>
              <a:off x="3129775" y="3196251"/>
              <a:ext cx="209550" cy="371475"/>
            </a:xfrm>
            <a:custGeom>
              <a:rect b="b" l="l" r="r" t="t"/>
              <a:pathLst>
                <a:path extrusionOk="0" h="277" w="156">
                  <a:moveTo>
                    <a:pt x="44" y="0"/>
                  </a:moveTo>
                  <a:cubicBezTo>
                    <a:pt x="35" y="11"/>
                    <a:pt x="29" y="23"/>
                    <a:pt x="25" y="37"/>
                  </a:cubicBezTo>
                  <a:cubicBezTo>
                    <a:pt x="9" y="90"/>
                    <a:pt x="0" y="174"/>
                    <a:pt x="13" y="268"/>
                  </a:cubicBezTo>
                  <a:cubicBezTo>
                    <a:pt x="109" y="160"/>
                    <a:pt x="109" y="160"/>
                    <a:pt x="109" y="160"/>
                  </a:cubicBezTo>
                  <a:cubicBezTo>
                    <a:pt x="156" y="277"/>
                    <a:pt x="156" y="277"/>
                    <a:pt x="156" y="277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57"/>
            <p:cNvSpPr/>
            <p:nvPr/>
          </p:nvSpPr>
          <p:spPr>
            <a:xfrm>
              <a:off x="3147238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96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6" y="151"/>
                    <a:pt x="17" y="195"/>
                    <a:pt x="34" y="240"/>
                  </a:cubicBezTo>
                  <a:cubicBezTo>
                    <a:pt x="97" y="175"/>
                    <a:pt x="143" y="117"/>
                    <a:pt x="143" y="117"/>
                  </a:cubicBezTo>
                  <a:cubicBezTo>
                    <a:pt x="143" y="117"/>
                    <a:pt x="143" y="117"/>
                    <a:pt x="143" y="117"/>
                  </a:cubicBezTo>
                  <a:cubicBezTo>
                    <a:pt x="96" y="0"/>
                    <a:pt x="96" y="0"/>
                    <a:pt x="96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57"/>
            <p:cNvSpPr/>
            <p:nvPr/>
          </p:nvSpPr>
          <p:spPr>
            <a:xfrm>
              <a:off x="4275950" y="3196251"/>
              <a:ext cx="146050" cy="360363"/>
            </a:xfrm>
            <a:custGeom>
              <a:rect b="b" l="l" r="r" t="t"/>
              <a:pathLst>
                <a:path extrusionOk="0" h="268" w="109">
                  <a:moveTo>
                    <a:pt x="65" y="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96" y="268"/>
                    <a:pt x="96" y="268"/>
                    <a:pt x="96" y="268"/>
                  </a:cubicBezTo>
                  <a:cubicBezTo>
                    <a:pt x="109" y="175"/>
                    <a:pt x="100" y="90"/>
                    <a:pt x="84" y="37"/>
                  </a:cubicBezTo>
                  <a:cubicBezTo>
                    <a:pt x="80" y="24"/>
                    <a:pt x="74" y="12"/>
                    <a:pt x="66" y="1"/>
                  </a:cubicBezTo>
                  <a:cubicBezTo>
                    <a:pt x="65" y="0"/>
                    <a:pt x="65" y="0"/>
                    <a:pt x="65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57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14B9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57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57"/>
            <p:cNvSpPr/>
            <p:nvPr/>
          </p:nvSpPr>
          <p:spPr>
            <a:xfrm>
              <a:off x="4212450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47" y="0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46" y="176"/>
                    <a:pt x="109" y="240"/>
                  </a:cubicBezTo>
                  <a:cubicBezTo>
                    <a:pt x="126" y="196"/>
                    <a:pt x="137" y="151"/>
                    <a:pt x="143" y="108"/>
                  </a:cubicBezTo>
                  <a:cubicBezTo>
                    <a:pt x="47" y="0"/>
                    <a:pt x="47" y="0"/>
                    <a:pt x="4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57"/>
            <p:cNvSpPr/>
            <p:nvPr/>
          </p:nvSpPr>
          <p:spPr>
            <a:xfrm>
              <a:off x="3421875" y="3823313"/>
              <a:ext cx="708025" cy="392113"/>
            </a:xfrm>
            <a:custGeom>
              <a:rect b="b" l="l" r="r" t="t"/>
              <a:pathLst>
                <a:path extrusionOk="0" h="292" w="527">
                  <a:moveTo>
                    <a:pt x="87" y="0"/>
                  </a:moveTo>
                  <a:cubicBezTo>
                    <a:pt x="51" y="12"/>
                    <a:pt x="22" y="31"/>
                    <a:pt x="13" y="60"/>
                  </a:cubicBezTo>
                  <a:cubicBezTo>
                    <a:pt x="5" y="87"/>
                    <a:pt x="0" y="129"/>
                    <a:pt x="5" y="176"/>
                  </a:cubicBezTo>
                  <a:cubicBezTo>
                    <a:pt x="55" y="215"/>
                    <a:pt x="114" y="250"/>
                    <a:pt x="186" y="278"/>
                  </a:cubicBezTo>
                  <a:cubicBezTo>
                    <a:pt x="211" y="287"/>
                    <a:pt x="237" y="292"/>
                    <a:pt x="264" y="292"/>
                  </a:cubicBezTo>
                  <a:cubicBezTo>
                    <a:pt x="290" y="292"/>
                    <a:pt x="316" y="287"/>
                    <a:pt x="341" y="278"/>
                  </a:cubicBezTo>
                  <a:cubicBezTo>
                    <a:pt x="413" y="250"/>
                    <a:pt x="473" y="215"/>
                    <a:pt x="522" y="176"/>
                  </a:cubicBezTo>
                  <a:cubicBezTo>
                    <a:pt x="527" y="129"/>
                    <a:pt x="522" y="87"/>
                    <a:pt x="514" y="60"/>
                  </a:cubicBezTo>
                  <a:cubicBezTo>
                    <a:pt x="505" y="31"/>
                    <a:pt x="476" y="12"/>
                    <a:pt x="441" y="0"/>
                  </a:cubicBezTo>
                  <a:cubicBezTo>
                    <a:pt x="393" y="36"/>
                    <a:pt x="331" y="58"/>
                    <a:pt x="264" y="58"/>
                  </a:cubicBezTo>
                  <a:cubicBezTo>
                    <a:pt x="196" y="58"/>
                    <a:pt x="134" y="36"/>
                    <a:pt x="87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57"/>
            <p:cNvSpPr/>
            <p:nvPr/>
          </p:nvSpPr>
          <p:spPr>
            <a:xfrm>
              <a:off x="3406000" y="3229588"/>
              <a:ext cx="741300" cy="671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57"/>
            <p:cNvSpPr/>
            <p:nvPr/>
          </p:nvSpPr>
          <p:spPr>
            <a:xfrm>
              <a:off x="3450450" y="3269276"/>
              <a:ext cx="652500" cy="590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57"/>
            <p:cNvSpPr/>
            <p:nvPr/>
          </p:nvSpPr>
          <p:spPr>
            <a:xfrm>
              <a:off x="3477438" y="3294676"/>
              <a:ext cx="598500" cy="541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_1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6"/>
          <p:cNvSpPr/>
          <p:nvPr/>
        </p:nvSpPr>
        <p:spPr>
          <a:xfrm rot="-5400000">
            <a:off x="4390200" y="377100"/>
            <a:ext cx="376200" cy="9156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81" name="Google Shape;181;p56"/>
          <p:cNvGrpSpPr/>
          <p:nvPr/>
        </p:nvGrpSpPr>
        <p:grpSpPr>
          <a:xfrm>
            <a:off x="-934912" y="-1478077"/>
            <a:ext cx="11800485" cy="7136623"/>
            <a:chOff x="-934912" y="-1478077"/>
            <a:chExt cx="11800485" cy="7136623"/>
          </a:xfrm>
        </p:grpSpPr>
        <p:grpSp>
          <p:nvGrpSpPr>
            <p:cNvPr id="182" name="Google Shape;182;p56"/>
            <p:cNvGrpSpPr/>
            <p:nvPr/>
          </p:nvGrpSpPr>
          <p:grpSpPr>
            <a:xfrm flipH="1" rot="4714460">
              <a:off x="-1378417" y="2389748"/>
              <a:ext cx="3887952" cy="2275853"/>
              <a:chOff x="-261772" y="3258909"/>
              <a:chExt cx="3887882" cy="2275812"/>
            </a:xfrm>
          </p:grpSpPr>
          <p:grpSp>
            <p:nvGrpSpPr>
              <p:cNvPr id="183" name="Google Shape;183;p56"/>
              <p:cNvGrpSpPr/>
              <p:nvPr/>
            </p:nvGrpSpPr>
            <p:grpSpPr>
              <a:xfrm>
                <a:off x="-261772" y="3378432"/>
                <a:ext cx="3887882" cy="2156289"/>
                <a:chOff x="-261772" y="3378432"/>
                <a:chExt cx="3887882" cy="2156289"/>
              </a:xfrm>
            </p:grpSpPr>
            <p:sp>
              <p:nvSpPr>
                <p:cNvPr id="184" name="Google Shape;184;p56"/>
                <p:cNvSpPr/>
                <p:nvPr/>
              </p:nvSpPr>
              <p:spPr>
                <a:xfrm rot="-965601">
                  <a:off x="-214079" y="3517795"/>
                  <a:ext cx="1075637" cy="496169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85" name="Google Shape;185;p56"/>
                <p:cNvSpPr/>
                <p:nvPr/>
              </p:nvSpPr>
              <p:spPr>
                <a:xfrm>
                  <a:off x="1004600" y="3756758"/>
                  <a:ext cx="436892" cy="821881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86" name="Google Shape;186;p56"/>
                <p:cNvSpPr/>
                <p:nvPr/>
              </p:nvSpPr>
              <p:spPr>
                <a:xfrm rot="-3569296">
                  <a:off x="867551" y="4917838"/>
                  <a:ext cx="956097" cy="220919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87" name="Google Shape;187;p56"/>
                <p:cNvSpPr/>
                <p:nvPr/>
              </p:nvSpPr>
              <p:spPr>
                <a:xfrm rot="-9332964">
                  <a:off x="1745843" y="4919910"/>
                  <a:ext cx="1767339" cy="260745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88" name="Google Shape;188;p56"/>
                <p:cNvSpPr/>
                <p:nvPr/>
              </p:nvSpPr>
              <p:spPr>
                <a:xfrm rot="-9332964">
                  <a:off x="1649625" y="4747941"/>
                  <a:ext cx="1995509" cy="340443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189" name="Google Shape;189;p56"/>
              <p:cNvGrpSpPr/>
              <p:nvPr/>
            </p:nvGrpSpPr>
            <p:grpSpPr>
              <a:xfrm>
                <a:off x="62158" y="3258909"/>
                <a:ext cx="487950" cy="452825"/>
                <a:chOff x="775496" y="4459609"/>
                <a:chExt cx="487950" cy="452825"/>
              </a:xfrm>
            </p:grpSpPr>
            <p:sp>
              <p:nvSpPr>
                <p:cNvPr id="190" name="Google Shape;190;p56"/>
                <p:cNvSpPr/>
                <p:nvPr/>
              </p:nvSpPr>
              <p:spPr>
                <a:xfrm>
                  <a:off x="775496" y="4662584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191" name="Google Shape;191;p56"/>
                <p:cNvCxnSpPr/>
                <p:nvPr/>
              </p:nvCxnSpPr>
              <p:spPr>
                <a:xfrm flipH="1" rot="10800000">
                  <a:off x="1005146" y="4459609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192" name="Google Shape;192;p56"/>
            <p:cNvGrpSpPr/>
            <p:nvPr/>
          </p:nvGrpSpPr>
          <p:grpSpPr>
            <a:xfrm flipH="1" rot="-7697736">
              <a:off x="7068325" y="-463954"/>
              <a:ext cx="3636553" cy="2171573"/>
              <a:chOff x="-66338" y="3258909"/>
              <a:chExt cx="3636664" cy="2171639"/>
            </a:xfrm>
          </p:grpSpPr>
          <p:grpSp>
            <p:nvGrpSpPr>
              <p:cNvPr id="193" name="Google Shape;193;p56"/>
              <p:cNvGrpSpPr/>
              <p:nvPr/>
            </p:nvGrpSpPr>
            <p:grpSpPr>
              <a:xfrm>
                <a:off x="-66338" y="3408538"/>
                <a:ext cx="3636664" cy="2022010"/>
                <a:chOff x="-66338" y="3408538"/>
                <a:chExt cx="3636664" cy="2022010"/>
              </a:xfrm>
            </p:grpSpPr>
            <p:sp>
              <p:nvSpPr>
                <p:cNvPr id="194" name="Google Shape;194;p56"/>
                <p:cNvSpPr/>
                <p:nvPr/>
              </p:nvSpPr>
              <p:spPr>
                <a:xfrm rot="-965601">
                  <a:off x="-18645" y="3547901"/>
                  <a:ext cx="1075637" cy="496169"/>
                </a:xfrm>
                <a:custGeom>
                  <a:rect b="b" l="l" r="r" t="t"/>
                  <a:pathLst>
                    <a:path extrusionOk="0" h="19847" w="43026">
                      <a:moveTo>
                        <a:pt x="0" y="0"/>
                      </a:moveTo>
                      <a:lnTo>
                        <a:pt x="3187" y="10576"/>
                      </a:lnTo>
                      <a:lnTo>
                        <a:pt x="26221" y="19413"/>
                      </a:lnTo>
                      <a:lnTo>
                        <a:pt x="31871" y="14777"/>
                      </a:lnTo>
                      <a:lnTo>
                        <a:pt x="43026" y="1984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95" name="Google Shape;195;p56"/>
                <p:cNvSpPr/>
                <p:nvPr/>
              </p:nvSpPr>
              <p:spPr>
                <a:xfrm>
                  <a:off x="1140908" y="3756743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96" name="Google Shape;196;p56"/>
                <p:cNvSpPr/>
                <p:nvPr/>
              </p:nvSpPr>
              <p:spPr>
                <a:xfrm rot="1397152">
                  <a:off x="1686060" y="4210779"/>
                  <a:ext cx="956079" cy="220914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97" name="Google Shape;197;p56"/>
                <p:cNvSpPr/>
                <p:nvPr/>
              </p:nvSpPr>
              <p:spPr>
                <a:xfrm rot="-9332964">
                  <a:off x="520811" y="4521615"/>
                  <a:ext cx="1767339" cy="260745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198" name="Google Shape;198;p56"/>
                <p:cNvSpPr/>
                <p:nvPr/>
              </p:nvSpPr>
              <p:spPr>
                <a:xfrm rot="-9332964">
                  <a:off x="1593841" y="4692392"/>
                  <a:ext cx="1995509" cy="340443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199" name="Google Shape;199;p56"/>
              <p:cNvGrpSpPr/>
              <p:nvPr/>
            </p:nvGrpSpPr>
            <p:grpSpPr>
              <a:xfrm>
                <a:off x="62158" y="3258909"/>
                <a:ext cx="487950" cy="452825"/>
                <a:chOff x="775496" y="4459609"/>
                <a:chExt cx="487950" cy="452825"/>
              </a:xfrm>
            </p:grpSpPr>
            <p:sp>
              <p:nvSpPr>
                <p:cNvPr id="200" name="Google Shape;200;p56"/>
                <p:cNvSpPr/>
                <p:nvPr/>
              </p:nvSpPr>
              <p:spPr>
                <a:xfrm>
                  <a:off x="775496" y="4662584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201" name="Google Shape;201;p56"/>
                <p:cNvCxnSpPr/>
                <p:nvPr/>
              </p:nvCxnSpPr>
              <p:spPr>
                <a:xfrm flipH="1" rot="10800000">
                  <a:off x="1005146" y="4459609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sp>
        <p:nvSpPr>
          <p:cNvPr id="202" name="Google Shape;202;p5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3" name="Google Shape;203;p56"/>
          <p:cNvSpPr txBox="1"/>
          <p:nvPr>
            <p:ph idx="1" type="subTitle"/>
          </p:nvPr>
        </p:nvSpPr>
        <p:spPr>
          <a:xfrm>
            <a:off x="961354" y="2827950"/>
            <a:ext cx="2305500" cy="8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4" name="Google Shape;204;p56"/>
          <p:cNvSpPr txBox="1"/>
          <p:nvPr>
            <p:ph idx="2" type="subTitle"/>
          </p:nvPr>
        </p:nvSpPr>
        <p:spPr>
          <a:xfrm>
            <a:off x="3419247" y="2827950"/>
            <a:ext cx="2305500" cy="8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5" name="Google Shape;205;p56"/>
          <p:cNvSpPr txBox="1"/>
          <p:nvPr>
            <p:ph idx="3" type="subTitle"/>
          </p:nvPr>
        </p:nvSpPr>
        <p:spPr>
          <a:xfrm>
            <a:off x="5877146" y="2827950"/>
            <a:ext cx="2305500" cy="8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6" name="Google Shape;206;p56"/>
          <p:cNvSpPr txBox="1"/>
          <p:nvPr>
            <p:ph idx="4" type="subTitle"/>
          </p:nvPr>
        </p:nvSpPr>
        <p:spPr>
          <a:xfrm>
            <a:off x="961354" y="2507875"/>
            <a:ext cx="23055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207" name="Google Shape;207;p56"/>
          <p:cNvSpPr txBox="1"/>
          <p:nvPr>
            <p:ph idx="5" type="subTitle"/>
          </p:nvPr>
        </p:nvSpPr>
        <p:spPr>
          <a:xfrm>
            <a:off x="3419247" y="2507875"/>
            <a:ext cx="23055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208" name="Google Shape;208;p56"/>
          <p:cNvSpPr txBox="1"/>
          <p:nvPr>
            <p:ph idx="6" type="subTitle"/>
          </p:nvPr>
        </p:nvSpPr>
        <p:spPr>
          <a:xfrm>
            <a:off x="5877146" y="2507875"/>
            <a:ext cx="23055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oppins"/>
              <a:buNone/>
              <a:defRPr b="1" sz="24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209" name="Google Shape;209;p56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56"/>
          <p:cNvGrpSpPr/>
          <p:nvPr/>
        </p:nvGrpSpPr>
        <p:grpSpPr>
          <a:xfrm rot="521004">
            <a:off x="-296505" y="3954011"/>
            <a:ext cx="1461593" cy="1058589"/>
            <a:chOff x="3234551" y="1124475"/>
            <a:chExt cx="2884487" cy="2089150"/>
          </a:xfrm>
        </p:grpSpPr>
        <p:sp>
          <p:nvSpPr>
            <p:cNvPr id="211" name="Google Shape;211;p56"/>
            <p:cNvSpPr/>
            <p:nvPr/>
          </p:nvSpPr>
          <p:spPr>
            <a:xfrm>
              <a:off x="34266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6" y="400"/>
                  </a:moveTo>
                  <a:cubicBezTo>
                    <a:pt x="0" y="298"/>
                    <a:pt x="13" y="158"/>
                    <a:pt x="112" y="67"/>
                  </a:cubicBezTo>
                  <a:cubicBezTo>
                    <a:pt x="173" y="11"/>
                    <a:pt x="236" y="0"/>
                    <a:pt x="239" y="0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43" y="25"/>
                    <a:pt x="243" y="25"/>
                    <a:pt x="243" y="25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38" y="51"/>
                    <a:pt x="38" y="88"/>
                    <a:pt x="56" y="397"/>
                  </a:cubicBezTo>
                  <a:lnTo>
                    <a:pt x="6" y="40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6"/>
            <p:cNvSpPr/>
            <p:nvPr/>
          </p:nvSpPr>
          <p:spPr>
            <a:xfrm>
              <a:off x="3234551" y="1881713"/>
              <a:ext cx="512763" cy="944563"/>
            </a:xfrm>
            <a:custGeom>
              <a:rect b="b" l="l" r="r" t="t"/>
              <a:pathLst>
                <a:path extrusionOk="0" h="384" w="208">
                  <a:moveTo>
                    <a:pt x="205" y="157"/>
                  </a:moveTo>
                  <a:cubicBezTo>
                    <a:pt x="127" y="11"/>
                    <a:pt x="127" y="11"/>
                    <a:pt x="127" y="11"/>
                  </a:cubicBezTo>
                  <a:cubicBezTo>
                    <a:pt x="121" y="0"/>
                    <a:pt x="105" y="1"/>
                    <a:pt x="101" y="12"/>
                  </a:cubicBezTo>
                  <a:cubicBezTo>
                    <a:pt x="70" y="85"/>
                    <a:pt x="0" y="286"/>
                    <a:pt x="82" y="384"/>
                  </a:cubicBezTo>
                  <a:cubicBezTo>
                    <a:pt x="142" y="384"/>
                    <a:pt x="142" y="384"/>
                    <a:pt x="142" y="384"/>
                  </a:cubicBezTo>
                  <a:cubicBezTo>
                    <a:pt x="142" y="384"/>
                    <a:pt x="185" y="243"/>
                    <a:pt x="207" y="174"/>
                  </a:cubicBezTo>
                  <a:cubicBezTo>
                    <a:pt x="208" y="168"/>
                    <a:pt x="208" y="163"/>
                    <a:pt x="205" y="1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56"/>
            <p:cNvSpPr/>
            <p:nvPr/>
          </p:nvSpPr>
          <p:spPr>
            <a:xfrm>
              <a:off x="3359963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119" y="34"/>
                  </a:moveTo>
                  <a:cubicBezTo>
                    <a:pt x="90" y="0"/>
                    <a:pt x="90" y="0"/>
                    <a:pt x="90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0"/>
                    <a:pt x="0" y="15"/>
                    <a:pt x="8" y="99"/>
                  </a:cubicBezTo>
                  <a:cubicBezTo>
                    <a:pt x="14" y="157"/>
                    <a:pt x="81" y="156"/>
                    <a:pt x="111" y="152"/>
                  </a:cubicBezTo>
                  <a:cubicBezTo>
                    <a:pt x="119" y="151"/>
                    <a:pt x="125" y="144"/>
                    <a:pt x="125" y="135"/>
                  </a:cubicBezTo>
                  <a:cubicBezTo>
                    <a:pt x="125" y="126"/>
                    <a:pt x="117" y="118"/>
                    <a:pt x="107" y="119"/>
                  </a:cubicBezTo>
                  <a:cubicBezTo>
                    <a:pt x="85" y="121"/>
                    <a:pt x="51" y="117"/>
                    <a:pt x="51" y="76"/>
                  </a:cubicBezTo>
                  <a:cubicBezTo>
                    <a:pt x="51" y="41"/>
                    <a:pt x="80" y="52"/>
                    <a:pt x="98" y="61"/>
                  </a:cubicBezTo>
                  <a:cubicBezTo>
                    <a:pt x="105" y="65"/>
                    <a:pt x="114" y="63"/>
                    <a:pt x="119" y="57"/>
                  </a:cubicBezTo>
                  <a:cubicBezTo>
                    <a:pt x="125" y="50"/>
                    <a:pt x="125" y="41"/>
                    <a:pt x="119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56"/>
            <p:cNvSpPr/>
            <p:nvPr/>
          </p:nvSpPr>
          <p:spPr>
            <a:xfrm>
              <a:off x="3502838" y="2142063"/>
              <a:ext cx="244475" cy="684213"/>
            </a:xfrm>
            <a:custGeom>
              <a:rect b="b" l="l" r="r" t="t"/>
              <a:pathLst>
                <a:path extrusionOk="0" h="278" w="99">
                  <a:moveTo>
                    <a:pt x="98" y="68"/>
                  </a:moveTo>
                  <a:cubicBezTo>
                    <a:pt x="99" y="62"/>
                    <a:pt x="99" y="57"/>
                    <a:pt x="96" y="51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3" y="83"/>
                    <a:pt x="0" y="278"/>
                    <a:pt x="0" y="278"/>
                  </a:cubicBezTo>
                  <a:cubicBezTo>
                    <a:pt x="0" y="278"/>
                    <a:pt x="0" y="278"/>
                    <a:pt x="0" y="278"/>
                  </a:cubicBezTo>
                  <a:cubicBezTo>
                    <a:pt x="33" y="278"/>
                    <a:pt x="33" y="278"/>
                    <a:pt x="33" y="278"/>
                  </a:cubicBezTo>
                  <a:cubicBezTo>
                    <a:pt x="33" y="278"/>
                    <a:pt x="76" y="137"/>
                    <a:pt x="98" y="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56"/>
            <p:cNvSpPr/>
            <p:nvPr/>
          </p:nvSpPr>
          <p:spPr>
            <a:xfrm>
              <a:off x="5318938" y="1759475"/>
              <a:ext cx="608013" cy="984250"/>
            </a:xfrm>
            <a:custGeom>
              <a:rect b="b" l="l" r="r" t="t"/>
              <a:pathLst>
                <a:path extrusionOk="0" h="400" w="247">
                  <a:moveTo>
                    <a:pt x="241" y="400"/>
                  </a:moveTo>
                  <a:cubicBezTo>
                    <a:pt x="190" y="397"/>
                    <a:pt x="190" y="397"/>
                    <a:pt x="190" y="397"/>
                  </a:cubicBezTo>
                  <a:cubicBezTo>
                    <a:pt x="209" y="88"/>
                    <a:pt x="8" y="51"/>
                    <a:pt x="0" y="5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74" y="11"/>
                    <a:pt x="134" y="67"/>
                  </a:cubicBezTo>
                  <a:cubicBezTo>
                    <a:pt x="233" y="158"/>
                    <a:pt x="247" y="298"/>
                    <a:pt x="241" y="40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56"/>
            <p:cNvSpPr/>
            <p:nvPr/>
          </p:nvSpPr>
          <p:spPr>
            <a:xfrm>
              <a:off x="5604688" y="1881713"/>
              <a:ext cx="514350" cy="944563"/>
            </a:xfrm>
            <a:custGeom>
              <a:rect b="b" l="l" r="r" t="t"/>
              <a:pathLst>
                <a:path extrusionOk="0" h="384" w="209">
                  <a:moveTo>
                    <a:pt x="3" y="157"/>
                  </a:moveTo>
                  <a:cubicBezTo>
                    <a:pt x="82" y="11"/>
                    <a:pt x="82" y="11"/>
                    <a:pt x="82" y="11"/>
                  </a:cubicBezTo>
                  <a:cubicBezTo>
                    <a:pt x="88" y="0"/>
                    <a:pt x="103" y="1"/>
                    <a:pt x="108" y="12"/>
                  </a:cubicBezTo>
                  <a:cubicBezTo>
                    <a:pt x="138" y="85"/>
                    <a:pt x="209" y="286"/>
                    <a:pt x="126" y="384"/>
                  </a:cubicBezTo>
                  <a:cubicBezTo>
                    <a:pt x="67" y="384"/>
                    <a:pt x="67" y="384"/>
                    <a:pt x="67" y="384"/>
                  </a:cubicBezTo>
                  <a:cubicBezTo>
                    <a:pt x="67" y="384"/>
                    <a:pt x="24" y="243"/>
                    <a:pt x="2" y="174"/>
                  </a:cubicBezTo>
                  <a:cubicBezTo>
                    <a:pt x="0" y="168"/>
                    <a:pt x="1" y="163"/>
                    <a:pt x="3" y="1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56"/>
            <p:cNvSpPr/>
            <p:nvPr/>
          </p:nvSpPr>
          <p:spPr>
            <a:xfrm>
              <a:off x="5682476" y="2826275"/>
              <a:ext cx="307975" cy="387350"/>
            </a:xfrm>
            <a:custGeom>
              <a:rect b="b" l="l" r="r" t="t"/>
              <a:pathLst>
                <a:path extrusionOk="0" h="157" w="125">
                  <a:moveTo>
                    <a:pt x="6" y="3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0"/>
                    <a:pt x="125" y="15"/>
                    <a:pt x="117" y="99"/>
                  </a:cubicBezTo>
                  <a:cubicBezTo>
                    <a:pt x="112" y="157"/>
                    <a:pt x="45" y="156"/>
                    <a:pt x="15" y="152"/>
                  </a:cubicBezTo>
                  <a:cubicBezTo>
                    <a:pt x="6" y="151"/>
                    <a:pt x="0" y="144"/>
                    <a:pt x="0" y="135"/>
                  </a:cubicBezTo>
                  <a:cubicBezTo>
                    <a:pt x="0" y="126"/>
                    <a:pt x="9" y="118"/>
                    <a:pt x="18" y="119"/>
                  </a:cubicBezTo>
                  <a:cubicBezTo>
                    <a:pt x="40" y="121"/>
                    <a:pt x="75" y="117"/>
                    <a:pt x="75" y="76"/>
                  </a:cubicBezTo>
                  <a:cubicBezTo>
                    <a:pt x="75" y="41"/>
                    <a:pt x="45" y="52"/>
                    <a:pt x="28" y="61"/>
                  </a:cubicBezTo>
                  <a:cubicBezTo>
                    <a:pt x="21" y="65"/>
                    <a:pt x="12" y="63"/>
                    <a:pt x="6" y="57"/>
                  </a:cubicBezTo>
                  <a:cubicBezTo>
                    <a:pt x="1" y="50"/>
                    <a:pt x="1" y="41"/>
                    <a:pt x="6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56"/>
            <p:cNvSpPr/>
            <p:nvPr/>
          </p:nvSpPr>
          <p:spPr>
            <a:xfrm>
              <a:off x="5604688" y="2142063"/>
              <a:ext cx="246063" cy="684213"/>
            </a:xfrm>
            <a:custGeom>
              <a:rect b="b" l="l" r="r" t="t"/>
              <a:pathLst>
                <a:path extrusionOk="0" h="278" w="100">
                  <a:moveTo>
                    <a:pt x="2" y="68"/>
                  </a:moveTo>
                  <a:cubicBezTo>
                    <a:pt x="0" y="62"/>
                    <a:pt x="1" y="57"/>
                    <a:pt x="3" y="5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96" y="83"/>
                    <a:pt x="100" y="278"/>
                    <a:pt x="100" y="278"/>
                  </a:cubicBezTo>
                  <a:cubicBezTo>
                    <a:pt x="100" y="278"/>
                    <a:pt x="100" y="278"/>
                    <a:pt x="100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24" y="137"/>
                    <a:pt x="2" y="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56"/>
            <p:cNvSpPr/>
            <p:nvPr/>
          </p:nvSpPr>
          <p:spPr>
            <a:xfrm>
              <a:off x="3923526" y="1124475"/>
              <a:ext cx="366713" cy="766763"/>
            </a:xfrm>
            <a:custGeom>
              <a:rect b="b" l="l" r="r" t="t"/>
              <a:pathLst>
                <a:path extrusionOk="0" h="312" w="149">
                  <a:moveTo>
                    <a:pt x="149" y="49"/>
                  </a:moveTo>
                  <a:cubicBezTo>
                    <a:pt x="127" y="62"/>
                    <a:pt x="107" y="77"/>
                    <a:pt x="89" y="95"/>
                  </a:cubicBezTo>
                  <a:cubicBezTo>
                    <a:pt x="34" y="151"/>
                    <a:pt x="0" y="227"/>
                    <a:pt x="0" y="312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24"/>
                    <a:pt x="37" y="0"/>
                    <a:pt x="70" y="14"/>
                  </a:cubicBezTo>
                  <a:lnTo>
                    <a:pt x="149" y="4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56"/>
            <p:cNvSpPr/>
            <p:nvPr/>
          </p:nvSpPr>
          <p:spPr>
            <a:xfrm>
              <a:off x="5060176" y="1124475"/>
              <a:ext cx="369888" cy="766763"/>
            </a:xfrm>
            <a:custGeom>
              <a:rect b="b" l="l" r="r" t="t"/>
              <a:pathLst>
                <a:path extrusionOk="0" h="312" w="150">
                  <a:moveTo>
                    <a:pt x="150" y="60"/>
                  </a:moveTo>
                  <a:cubicBezTo>
                    <a:pt x="150" y="312"/>
                    <a:pt x="150" y="312"/>
                    <a:pt x="150" y="312"/>
                  </a:cubicBezTo>
                  <a:cubicBezTo>
                    <a:pt x="150" y="200"/>
                    <a:pt x="90" y="102"/>
                    <a:pt x="0" y="49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113" y="0"/>
                    <a:pt x="150" y="24"/>
                    <a:pt x="150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56"/>
            <p:cNvSpPr/>
            <p:nvPr/>
          </p:nvSpPr>
          <p:spPr>
            <a:xfrm>
              <a:off x="3923526" y="1138763"/>
              <a:ext cx="1506537" cy="1154113"/>
            </a:xfrm>
            <a:custGeom>
              <a:rect b="b" l="l" r="r" t="t"/>
              <a:pathLst>
                <a:path extrusionOk="0" h="469" w="612">
                  <a:moveTo>
                    <a:pt x="612" y="469"/>
                  </a:moveTo>
                  <a:cubicBezTo>
                    <a:pt x="612" y="306"/>
                    <a:pt x="612" y="306"/>
                    <a:pt x="612" y="306"/>
                  </a:cubicBezTo>
                  <a:cubicBezTo>
                    <a:pt x="612" y="137"/>
                    <a:pt x="475" y="0"/>
                    <a:pt x="306" y="0"/>
                  </a:cubicBezTo>
                  <a:cubicBezTo>
                    <a:pt x="137" y="0"/>
                    <a:pt x="0" y="137"/>
                    <a:pt x="0" y="306"/>
                  </a:cubicBezTo>
                  <a:cubicBezTo>
                    <a:pt x="0" y="469"/>
                    <a:pt x="0" y="469"/>
                    <a:pt x="0" y="469"/>
                  </a:cubicBezTo>
                  <a:lnTo>
                    <a:pt x="612" y="46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6"/>
            <p:cNvSpPr/>
            <p:nvPr/>
          </p:nvSpPr>
          <p:spPr>
            <a:xfrm>
              <a:off x="3923526" y="2191275"/>
              <a:ext cx="1506537" cy="42863"/>
            </a:xfrm>
            <a:custGeom>
              <a:rect b="b" l="l" r="r" t="t"/>
              <a:pathLst>
                <a:path extrusionOk="0" h="17" w="612">
                  <a:moveTo>
                    <a:pt x="0" y="0"/>
                  </a:moveTo>
                  <a:cubicBezTo>
                    <a:pt x="0" y="6"/>
                    <a:pt x="0" y="12"/>
                    <a:pt x="0" y="17"/>
                  </a:cubicBezTo>
                  <a:cubicBezTo>
                    <a:pt x="612" y="17"/>
                    <a:pt x="612" y="17"/>
                    <a:pt x="612" y="17"/>
                  </a:cubicBezTo>
                  <a:cubicBezTo>
                    <a:pt x="612" y="12"/>
                    <a:pt x="612" y="6"/>
                    <a:pt x="61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56"/>
            <p:cNvSpPr/>
            <p:nvPr/>
          </p:nvSpPr>
          <p:spPr>
            <a:xfrm>
              <a:off x="4056876" y="1268938"/>
              <a:ext cx="1239900" cy="812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56"/>
            <p:cNvSpPr/>
            <p:nvPr/>
          </p:nvSpPr>
          <p:spPr>
            <a:xfrm>
              <a:off x="3923526" y="2292875"/>
              <a:ext cx="1506537" cy="474663"/>
            </a:xfrm>
            <a:custGeom>
              <a:rect b="b" l="l" r="r" t="t"/>
              <a:pathLst>
                <a:path extrusionOk="0" h="193" w="612">
                  <a:moveTo>
                    <a:pt x="612" y="0"/>
                  </a:moveTo>
                  <a:cubicBezTo>
                    <a:pt x="612" y="107"/>
                    <a:pt x="475" y="193"/>
                    <a:pt x="306" y="193"/>
                  </a:cubicBezTo>
                  <a:cubicBezTo>
                    <a:pt x="137" y="193"/>
                    <a:pt x="0" y="107"/>
                    <a:pt x="0" y="0"/>
                  </a:cubicBezTo>
                  <a:lnTo>
                    <a:pt x="6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56"/>
            <p:cNvSpPr/>
            <p:nvPr/>
          </p:nvSpPr>
          <p:spPr>
            <a:xfrm>
              <a:off x="3923526" y="2292875"/>
              <a:ext cx="1506537" cy="77788"/>
            </a:xfrm>
            <a:custGeom>
              <a:rect b="b" l="l" r="r" t="t"/>
              <a:pathLst>
                <a:path extrusionOk="0" h="32" w="612">
                  <a:moveTo>
                    <a:pt x="608" y="32"/>
                  </a:moveTo>
                  <a:cubicBezTo>
                    <a:pt x="610" y="21"/>
                    <a:pt x="612" y="11"/>
                    <a:pt x="6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"/>
                    <a:pt x="1" y="21"/>
                    <a:pt x="4" y="32"/>
                  </a:cubicBezTo>
                  <a:lnTo>
                    <a:pt x="608" y="3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56"/>
            <p:cNvSpPr/>
            <p:nvPr/>
          </p:nvSpPr>
          <p:spPr>
            <a:xfrm>
              <a:off x="4231501" y="1576913"/>
              <a:ext cx="206400" cy="317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56"/>
            <p:cNvSpPr/>
            <p:nvPr/>
          </p:nvSpPr>
          <p:spPr>
            <a:xfrm>
              <a:off x="4915713" y="1576913"/>
              <a:ext cx="203100" cy="317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56"/>
            <p:cNvSpPr/>
            <p:nvPr/>
          </p:nvSpPr>
          <p:spPr>
            <a:xfrm>
              <a:off x="4361676" y="2534175"/>
              <a:ext cx="630238" cy="233363"/>
            </a:xfrm>
            <a:custGeom>
              <a:rect b="b" l="l" r="r" t="t"/>
              <a:pathLst>
                <a:path extrusionOk="0" h="95" w="256">
                  <a:moveTo>
                    <a:pt x="0" y="77"/>
                  </a:moveTo>
                  <a:cubicBezTo>
                    <a:pt x="39" y="88"/>
                    <a:pt x="82" y="95"/>
                    <a:pt x="128" y="95"/>
                  </a:cubicBezTo>
                  <a:cubicBezTo>
                    <a:pt x="173" y="95"/>
                    <a:pt x="217" y="88"/>
                    <a:pt x="256" y="77"/>
                  </a:cubicBezTo>
                  <a:cubicBezTo>
                    <a:pt x="236" y="32"/>
                    <a:pt x="186" y="0"/>
                    <a:pt x="128" y="0"/>
                  </a:cubicBezTo>
                  <a:cubicBezTo>
                    <a:pt x="70" y="0"/>
                    <a:pt x="20" y="32"/>
                    <a:pt x="0" y="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3"/>
          <p:cNvSpPr/>
          <p:nvPr/>
        </p:nvSpPr>
        <p:spPr>
          <a:xfrm>
            <a:off x="8784700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31" name="Google Shape;231;p53"/>
          <p:cNvGrpSpPr/>
          <p:nvPr/>
        </p:nvGrpSpPr>
        <p:grpSpPr>
          <a:xfrm>
            <a:off x="6701964" y="-1632969"/>
            <a:ext cx="3880170" cy="8159043"/>
            <a:chOff x="6701964" y="-1632969"/>
            <a:chExt cx="3880170" cy="8159043"/>
          </a:xfrm>
        </p:grpSpPr>
        <p:grpSp>
          <p:nvGrpSpPr>
            <p:cNvPr id="232" name="Google Shape;232;p53"/>
            <p:cNvGrpSpPr/>
            <p:nvPr/>
          </p:nvGrpSpPr>
          <p:grpSpPr>
            <a:xfrm rot="-7162776">
              <a:off x="6987257" y="-898019"/>
              <a:ext cx="2826229" cy="1949019"/>
              <a:chOff x="-391412" y="3311811"/>
              <a:chExt cx="2826192" cy="1948994"/>
            </a:xfrm>
          </p:grpSpPr>
          <p:grpSp>
            <p:nvGrpSpPr>
              <p:cNvPr id="233" name="Google Shape;233;p53"/>
              <p:cNvGrpSpPr/>
              <p:nvPr/>
            </p:nvGrpSpPr>
            <p:grpSpPr>
              <a:xfrm>
                <a:off x="-391412" y="3311811"/>
                <a:ext cx="2826192" cy="1948994"/>
                <a:chOff x="-391412" y="3311811"/>
                <a:chExt cx="2826192" cy="1948994"/>
              </a:xfrm>
            </p:grpSpPr>
            <p:sp>
              <p:nvSpPr>
                <p:cNvPr id="234" name="Google Shape;234;p53"/>
                <p:cNvSpPr/>
                <p:nvPr/>
              </p:nvSpPr>
              <p:spPr>
                <a:xfrm>
                  <a:off x="-391412" y="3916506"/>
                  <a:ext cx="546875" cy="304225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35" name="Google Shape;235;p53"/>
                <p:cNvSpPr/>
                <p:nvPr/>
              </p:nvSpPr>
              <p:spPr>
                <a:xfrm>
                  <a:off x="229225" y="3715765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36" name="Google Shape;236;p53"/>
                <p:cNvSpPr/>
                <p:nvPr/>
              </p:nvSpPr>
              <p:spPr>
                <a:xfrm rot="-6921637">
                  <a:off x="637189" y="4625235"/>
                  <a:ext cx="956093" cy="220918"/>
                </a:xfrm>
                <a:custGeom>
                  <a:rect b="b" l="l" r="r" t="t"/>
                  <a:pathLst>
                    <a:path extrusionOk="0" h="8837" w="38245">
                      <a:moveTo>
                        <a:pt x="0" y="2897"/>
                      </a:moveTo>
                      <a:lnTo>
                        <a:pt x="11300" y="8837"/>
                      </a:lnTo>
                      <a:lnTo>
                        <a:pt x="38245" y="0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37" name="Google Shape;237;p53"/>
                <p:cNvSpPr/>
                <p:nvPr/>
              </p:nvSpPr>
              <p:spPr>
                <a:xfrm rot="-6921637">
                  <a:off x="732541" y="4150700"/>
                  <a:ext cx="1767317" cy="260741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38" name="Google Shape;238;p53"/>
                <p:cNvSpPr/>
                <p:nvPr/>
              </p:nvSpPr>
              <p:spPr>
                <a:xfrm rot="-6921637">
                  <a:off x="855876" y="4116088"/>
                  <a:ext cx="1995484" cy="340439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239" name="Google Shape;239;p53"/>
              <p:cNvGrpSpPr/>
              <p:nvPr/>
            </p:nvGrpSpPr>
            <p:grpSpPr>
              <a:xfrm>
                <a:off x="726271" y="3774645"/>
                <a:ext cx="521394" cy="572433"/>
                <a:chOff x="1439608" y="4975345"/>
                <a:chExt cx="521394" cy="572433"/>
              </a:xfrm>
            </p:grpSpPr>
            <p:sp>
              <p:nvSpPr>
                <p:cNvPr id="240" name="Google Shape;240;p53"/>
                <p:cNvSpPr/>
                <p:nvPr/>
              </p:nvSpPr>
              <p:spPr>
                <a:xfrm rot="-3626905">
                  <a:off x="1488030" y="5149008"/>
                  <a:ext cx="487943" cy="249847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241" name="Google Shape;241;p53"/>
                <p:cNvCxnSpPr/>
                <p:nvPr/>
              </p:nvCxnSpPr>
              <p:spPr>
                <a:xfrm flipH="1" rot="7171282">
                  <a:off x="1538744" y="4966872"/>
                  <a:ext cx="171690" cy="32793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  <p:grpSp>
          <p:nvGrpSpPr>
            <p:cNvPr id="242" name="Google Shape;242;p53"/>
            <p:cNvGrpSpPr/>
            <p:nvPr/>
          </p:nvGrpSpPr>
          <p:grpSpPr>
            <a:xfrm rot="8375705">
              <a:off x="6923801" y="3695732"/>
              <a:ext cx="3436497" cy="1949038"/>
              <a:chOff x="-937473" y="3222043"/>
              <a:chExt cx="3436419" cy="1948994"/>
            </a:xfrm>
          </p:grpSpPr>
          <p:grpSp>
            <p:nvGrpSpPr>
              <p:cNvPr id="243" name="Google Shape;243;p53"/>
              <p:cNvGrpSpPr/>
              <p:nvPr/>
            </p:nvGrpSpPr>
            <p:grpSpPr>
              <a:xfrm>
                <a:off x="-937473" y="3222043"/>
                <a:ext cx="3436419" cy="1948994"/>
                <a:chOff x="-937473" y="3222043"/>
                <a:chExt cx="3436419" cy="1948994"/>
              </a:xfrm>
            </p:grpSpPr>
            <p:sp>
              <p:nvSpPr>
                <p:cNvPr id="244" name="Google Shape;244;p53"/>
                <p:cNvSpPr/>
                <p:nvPr/>
              </p:nvSpPr>
              <p:spPr>
                <a:xfrm rot="-10037128">
                  <a:off x="-915436" y="4482681"/>
                  <a:ext cx="933268" cy="304232"/>
                </a:xfrm>
                <a:custGeom>
                  <a:rect b="b" l="l" r="r" t="t"/>
                  <a:pathLst>
                    <a:path extrusionOk="0" h="12169" w="21875">
                      <a:moveTo>
                        <a:pt x="0" y="12169"/>
                      </a:moveTo>
                      <a:lnTo>
                        <a:pt x="7099" y="0"/>
                      </a:lnTo>
                      <a:lnTo>
                        <a:pt x="21875" y="2607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45" name="Google Shape;245;p53"/>
                <p:cNvSpPr/>
                <p:nvPr/>
              </p:nvSpPr>
              <p:spPr>
                <a:xfrm>
                  <a:off x="1202088" y="4407801"/>
                  <a:ext cx="300600" cy="532375"/>
                </a:xfrm>
                <a:custGeom>
                  <a:rect b="b" l="l" r="r" t="t"/>
                  <a:pathLst>
                    <a:path extrusionOk="0" h="21295" w="12024">
                      <a:moveTo>
                        <a:pt x="1883" y="0"/>
                      </a:moveTo>
                      <a:lnTo>
                        <a:pt x="12024" y="12603"/>
                      </a:lnTo>
                      <a:lnTo>
                        <a:pt x="0" y="2129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46" name="Google Shape;246;p53"/>
                <p:cNvSpPr/>
                <p:nvPr/>
              </p:nvSpPr>
              <p:spPr>
                <a:xfrm rot="-6921637">
                  <a:off x="732541" y="4150700"/>
                  <a:ext cx="1767317" cy="260741"/>
                </a:xfrm>
                <a:custGeom>
                  <a:rect b="b" l="l" r="r" t="t"/>
                  <a:pathLst>
                    <a:path extrusionOk="0" h="10430" w="70695">
                      <a:moveTo>
                        <a:pt x="0" y="0"/>
                      </a:moveTo>
                      <a:lnTo>
                        <a:pt x="15356" y="7678"/>
                      </a:lnTo>
                      <a:lnTo>
                        <a:pt x="25062" y="5070"/>
                      </a:lnTo>
                      <a:lnTo>
                        <a:pt x="36216" y="10430"/>
                      </a:lnTo>
                      <a:lnTo>
                        <a:pt x="70695" y="145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sp>
              <p:nvSpPr>
                <p:cNvPr id="247" name="Google Shape;247;p53"/>
                <p:cNvSpPr/>
                <p:nvPr/>
              </p:nvSpPr>
              <p:spPr>
                <a:xfrm rot="-6921637">
                  <a:off x="920041" y="4026320"/>
                  <a:ext cx="1995484" cy="340439"/>
                </a:xfrm>
                <a:custGeom>
                  <a:rect b="b" l="l" r="r" t="t"/>
                  <a:pathLst>
                    <a:path extrusionOk="0" h="13618" w="79822">
                      <a:moveTo>
                        <a:pt x="0" y="0"/>
                      </a:moveTo>
                      <a:lnTo>
                        <a:pt x="21151" y="11300"/>
                      </a:lnTo>
                      <a:lnTo>
                        <a:pt x="36217" y="7823"/>
                      </a:lnTo>
                      <a:lnTo>
                        <a:pt x="48096" y="13618"/>
                      </a:lnTo>
                      <a:lnTo>
                        <a:pt x="79822" y="5216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</p:grpSp>
          <p:grpSp>
            <p:nvGrpSpPr>
              <p:cNvPr id="248" name="Google Shape;248;p53"/>
              <p:cNvGrpSpPr/>
              <p:nvPr/>
            </p:nvGrpSpPr>
            <p:grpSpPr>
              <a:xfrm>
                <a:off x="726271" y="3774645"/>
                <a:ext cx="521394" cy="572433"/>
                <a:chOff x="1439608" y="4975345"/>
                <a:chExt cx="521394" cy="572433"/>
              </a:xfrm>
            </p:grpSpPr>
            <p:sp>
              <p:nvSpPr>
                <p:cNvPr id="249" name="Google Shape;249;p53"/>
                <p:cNvSpPr/>
                <p:nvPr/>
              </p:nvSpPr>
              <p:spPr>
                <a:xfrm rot="-3626905">
                  <a:off x="1488030" y="5149008"/>
                  <a:ext cx="487943" cy="249847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250" name="Google Shape;250;p53"/>
                <p:cNvCxnSpPr/>
                <p:nvPr/>
              </p:nvCxnSpPr>
              <p:spPr>
                <a:xfrm flipH="1" rot="7171282">
                  <a:off x="1538744" y="4966872"/>
                  <a:ext cx="171690" cy="32793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</p:grpSp>
      </p:grpSp>
      <p:grpSp>
        <p:nvGrpSpPr>
          <p:cNvPr id="251" name="Google Shape;251;p53"/>
          <p:cNvGrpSpPr/>
          <p:nvPr/>
        </p:nvGrpSpPr>
        <p:grpSpPr>
          <a:xfrm rot="-1033941">
            <a:off x="7960782" y="3997522"/>
            <a:ext cx="1452572" cy="1441119"/>
            <a:chOff x="2564625" y="2043726"/>
            <a:chExt cx="2416175" cy="2397125"/>
          </a:xfrm>
        </p:grpSpPr>
        <p:sp>
          <p:nvSpPr>
            <p:cNvPr id="252" name="Google Shape;252;p53"/>
            <p:cNvSpPr/>
            <p:nvPr/>
          </p:nvSpPr>
          <p:spPr>
            <a:xfrm>
              <a:off x="2564625" y="3196251"/>
              <a:ext cx="628650" cy="765176"/>
            </a:xfrm>
            <a:custGeom>
              <a:rect b="b" l="l" r="r" t="t"/>
              <a:pathLst>
                <a:path extrusionOk="0" h="569" w="467">
                  <a:moveTo>
                    <a:pt x="464" y="0"/>
                  </a:moveTo>
                  <a:cubicBezTo>
                    <a:pt x="464" y="0"/>
                    <a:pt x="0" y="482"/>
                    <a:pt x="173" y="561"/>
                  </a:cubicBezTo>
                  <a:cubicBezTo>
                    <a:pt x="183" y="566"/>
                    <a:pt x="195" y="569"/>
                    <a:pt x="207" y="569"/>
                  </a:cubicBezTo>
                  <a:cubicBezTo>
                    <a:pt x="284" y="569"/>
                    <a:pt x="389" y="479"/>
                    <a:pt x="467" y="400"/>
                  </a:cubicBezTo>
                  <a:cubicBezTo>
                    <a:pt x="467" y="400"/>
                    <a:pt x="467" y="400"/>
                    <a:pt x="467" y="400"/>
                  </a:cubicBezTo>
                  <a:cubicBezTo>
                    <a:pt x="389" y="479"/>
                    <a:pt x="284" y="569"/>
                    <a:pt x="207" y="569"/>
                  </a:cubicBezTo>
                  <a:cubicBezTo>
                    <a:pt x="195" y="569"/>
                    <a:pt x="183" y="566"/>
                    <a:pt x="173" y="561"/>
                  </a:cubicBezTo>
                  <a:cubicBezTo>
                    <a:pt x="433" y="268"/>
                    <a:pt x="433" y="268"/>
                    <a:pt x="433" y="268"/>
                  </a:cubicBezTo>
                  <a:cubicBezTo>
                    <a:pt x="420" y="174"/>
                    <a:pt x="429" y="90"/>
                    <a:pt x="445" y="37"/>
                  </a:cubicBezTo>
                  <a:cubicBezTo>
                    <a:pt x="449" y="23"/>
                    <a:pt x="455" y="11"/>
                    <a:pt x="464" y="0"/>
                  </a:cubicBezTo>
                  <a:cubicBezTo>
                    <a:pt x="464" y="0"/>
                    <a:pt x="464" y="0"/>
                    <a:pt x="46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53"/>
            <p:cNvSpPr/>
            <p:nvPr/>
          </p:nvSpPr>
          <p:spPr>
            <a:xfrm>
              <a:off x="2797988" y="3556613"/>
              <a:ext cx="395288" cy="404813"/>
            </a:xfrm>
            <a:custGeom>
              <a:rect b="b" l="l" r="r" t="t"/>
              <a:pathLst>
                <a:path extrusionOk="0" h="301" w="294">
                  <a:moveTo>
                    <a:pt x="260" y="0"/>
                  </a:moveTo>
                  <a:cubicBezTo>
                    <a:pt x="0" y="293"/>
                    <a:pt x="0" y="293"/>
                    <a:pt x="0" y="293"/>
                  </a:cubicBezTo>
                  <a:cubicBezTo>
                    <a:pt x="10" y="298"/>
                    <a:pt x="22" y="301"/>
                    <a:pt x="34" y="301"/>
                  </a:cubicBezTo>
                  <a:cubicBezTo>
                    <a:pt x="111" y="301"/>
                    <a:pt x="216" y="211"/>
                    <a:pt x="294" y="132"/>
                  </a:cubicBezTo>
                  <a:cubicBezTo>
                    <a:pt x="277" y="87"/>
                    <a:pt x="266" y="43"/>
                    <a:pt x="26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53"/>
            <p:cNvSpPr/>
            <p:nvPr/>
          </p:nvSpPr>
          <p:spPr>
            <a:xfrm>
              <a:off x="4358500" y="3196251"/>
              <a:ext cx="622300" cy="765176"/>
            </a:xfrm>
            <a:custGeom>
              <a:rect b="b" l="l" r="r" t="t"/>
              <a:pathLst>
                <a:path extrusionOk="0" h="568" w="462">
                  <a:moveTo>
                    <a:pt x="4" y="0"/>
                  </a:moveTo>
                  <a:cubicBezTo>
                    <a:pt x="12" y="11"/>
                    <a:pt x="18" y="23"/>
                    <a:pt x="22" y="36"/>
                  </a:cubicBezTo>
                  <a:cubicBezTo>
                    <a:pt x="38" y="89"/>
                    <a:pt x="47" y="174"/>
                    <a:pt x="34" y="267"/>
                  </a:cubicBezTo>
                  <a:cubicBezTo>
                    <a:pt x="294" y="560"/>
                    <a:pt x="294" y="560"/>
                    <a:pt x="294" y="560"/>
                  </a:cubicBezTo>
                  <a:cubicBezTo>
                    <a:pt x="283" y="565"/>
                    <a:pt x="272" y="568"/>
                    <a:pt x="260" y="568"/>
                  </a:cubicBezTo>
                  <a:cubicBezTo>
                    <a:pt x="183" y="568"/>
                    <a:pt x="78" y="479"/>
                    <a:pt x="0" y="399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78" y="479"/>
                    <a:pt x="183" y="568"/>
                    <a:pt x="260" y="568"/>
                  </a:cubicBezTo>
                  <a:cubicBezTo>
                    <a:pt x="272" y="568"/>
                    <a:pt x="283" y="565"/>
                    <a:pt x="294" y="560"/>
                  </a:cubicBezTo>
                  <a:cubicBezTo>
                    <a:pt x="462" y="483"/>
                    <a:pt x="26" y="23"/>
                    <a:pt x="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53"/>
            <p:cNvSpPr/>
            <p:nvPr/>
          </p:nvSpPr>
          <p:spPr>
            <a:xfrm>
              <a:off x="4358500" y="3556613"/>
              <a:ext cx="396875" cy="404813"/>
            </a:xfrm>
            <a:custGeom>
              <a:rect b="b" l="l" r="r" t="t"/>
              <a:pathLst>
                <a:path extrusionOk="0" h="301" w="294">
                  <a:moveTo>
                    <a:pt x="34" y="0"/>
                  </a:moveTo>
                  <a:cubicBezTo>
                    <a:pt x="28" y="43"/>
                    <a:pt x="17" y="88"/>
                    <a:pt x="0" y="132"/>
                  </a:cubicBezTo>
                  <a:cubicBezTo>
                    <a:pt x="78" y="212"/>
                    <a:pt x="183" y="301"/>
                    <a:pt x="260" y="301"/>
                  </a:cubicBezTo>
                  <a:cubicBezTo>
                    <a:pt x="272" y="301"/>
                    <a:pt x="283" y="298"/>
                    <a:pt x="294" y="293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53"/>
            <p:cNvSpPr/>
            <p:nvPr/>
          </p:nvSpPr>
          <p:spPr>
            <a:xfrm>
              <a:off x="3077388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233" y="154"/>
                  </a:moveTo>
                  <a:cubicBezTo>
                    <a:pt x="233" y="69"/>
                    <a:pt x="181" y="0"/>
                    <a:pt x="116" y="0"/>
                  </a:cubicBezTo>
                  <a:cubicBezTo>
                    <a:pt x="52" y="0"/>
                    <a:pt x="0" y="69"/>
                    <a:pt x="0" y="154"/>
                  </a:cubicBezTo>
                  <a:cubicBezTo>
                    <a:pt x="0" y="239"/>
                    <a:pt x="114" y="308"/>
                    <a:pt x="179" y="308"/>
                  </a:cubicBezTo>
                  <a:cubicBezTo>
                    <a:pt x="244" y="308"/>
                    <a:pt x="233" y="239"/>
                    <a:pt x="233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53"/>
            <p:cNvSpPr/>
            <p:nvPr/>
          </p:nvSpPr>
          <p:spPr>
            <a:xfrm>
              <a:off x="4147363" y="2253276"/>
              <a:ext cx="328613" cy="414338"/>
            </a:xfrm>
            <a:custGeom>
              <a:rect b="b" l="l" r="r" t="t"/>
              <a:pathLst>
                <a:path extrusionOk="0" h="308" w="244">
                  <a:moveTo>
                    <a:pt x="10" y="154"/>
                  </a:moveTo>
                  <a:cubicBezTo>
                    <a:pt x="10" y="69"/>
                    <a:pt x="63" y="0"/>
                    <a:pt x="127" y="0"/>
                  </a:cubicBezTo>
                  <a:cubicBezTo>
                    <a:pt x="192" y="0"/>
                    <a:pt x="244" y="69"/>
                    <a:pt x="244" y="154"/>
                  </a:cubicBezTo>
                  <a:cubicBezTo>
                    <a:pt x="244" y="239"/>
                    <a:pt x="129" y="308"/>
                    <a:pt x="65" y="308"/>
                  </a:cubicBezTo>
                  <a:cubicBezTo>
                    <a:pt x="0" y="308"/>
                    <a:pt x="10" y="239"/>
                    <a:pt x="10" y="15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53"/>
            <p:cNvSpPr/>
            <p:nvPr/>
          </p:nvSpPr>
          <p:spPr>
            <a:xfrm>
              <a:off x="3212325" y="2043726"/>
              <a:ext cx="1128713" cy="927099"/>
            </a:xfrm>
            <a:custGeom>
              <a:rect b="b" l="l" r="r" t="t"/>
              <a:pathLst>
                <a:path extrusionOk="0" h="689" w="838">
                  <a:moveTo>
                    <a:pt x="344" y="597"/>
                  </a:moveTo>
                  <a:cubicBezTo>
                    <a:pt x="340" y="597"/>
                    <a:pt x="336" y="593"/>
                    <a:pt x="336" y="589"/>
                  </a:cubicBezTo>
                  <a:cubicBezTo>
                    <a:pt x="336" y="568"/>
                    <a:pt x="336" y="568"/>
                    <a:pt x="336" y="568"/>
                  </a:cubicBezTo>
                  <a:cubicBezTo>
                    <a:pt x="336" y="564"/>
                    <a:pt x="340" y="561"/>
                    <a:pt x="344" y="561"/>
                  </a:cubicBezTo>
                  <a:cubicBezTo>
                    <a:pt x="494" y="561"/>
                    <a:pt x="494" y="561"/>
                    <a:pt x="494" y="561"/>
                  </a:cubicBezTo>
                  <a:cubicBezTo>
                    <a:pt x="498" y="561"/>
                    <a:pt x="501" y="564"/>
                    <a:pt x="501" y="568"/>
                  </a:cubicBezTo>
                  <a:cubicBezTo>
                    <a:pt x="501" y="589"/>
                    <a:pt x="501" y="589"/>
                    <a:pt x="501" y="589"/>
                  </a:cubicBezTo>
                  <a:cubicBezTo>
                    <a:pt x="501" y="593"/>
                    <a:pt x="498" y="597"/>
                    <a:pt x="494" y="597"/>
                  </a:cubicBezTo>
                  <a:cubicBezTo>
                    <a:pt x="344" y="597"/>
                    <a:pt x="344" y="597"/>
                    <a:pt x="344" y="597"/>
                  </a:cubicBezTo>
                  <a:moveTo>
                    <a:pt x="691" y="76"/>
                  </a:moveTo>
                  <a:cubicBezTo>
                    <a:pt x="649" y="116"/>
                    <a:pt x="543" y="145"/>
                    <a:pt x="419" y="145"/>
                  </a:cubicBezTo>
                  <a:cubicBezTo>
                    <a:pt x="294" y="145"/>
                    <a:pt x="188" y="116"/>
                    <a:pt x="147" y="76"/>
                  </a:cubicBezTo>
                  <a:cubicBezTo>
                    <a:pt x="147" y="76"/>
                    <a:pt x="147" y="76"/>
                    <a:pt x="147" y="76"/>
                  </a:cubicBezTo>
                  <a:cubicBezTo>
                    <a:pt x="109" y="100"/>
                    <a:pt x="76" y="129"/>
                    <a:pt x="50" y="161"/>
                  </a:cubicBezTo>
                  <a:cubicBezTo>
                    <a:pt x="97" y="181"/>
                    <a:pt x="132" y="239"/>
                    <a:pt x="132" y="309"/>
                  </a:cubicBezTo>
                  <a:cubicBezTo>
                    <a:pt x="132" y="394"/>
                    <a:pt x="143" y="463"/>
                    <a:pt x="78" y="463"/>
                  </a:cubicBezTo>
                  <a:cubicBezTo>
                    <a:pt x="56" y="463"/>
                    <a:pt x="27" y="455"/>
                    <a:pt x="0" y="440"/>
                  </a:cubicBezTo>
                  <a:cubicBezTo>
                    <a:pt x="52" y="584"/>
                    <a:pt x="220" y="689"/>
                    <a:pt x="419" y="689"/>
                  </a:cubicBezTo>
                  <a:cubicBezTo>
                    <a:pt x="618" y="689"/>
                    <a:pt x="786" y="584"/>
                    <a:pt x="838" y="440"/>
                  </a:cubicBezTo>
                  <a:cubicBezTo>
                    <a:pt x="810" y="455"/>
                    <a:pt x="782" y="463"/>
                    <a:pt x="760" y="463"/>
                  </a:cubicBezTo>
                  <a:cubicBezTo>
                    <a:pt x="695" y="463"/>
                    <a:pt x="705" y="394"/>
                    <a:pt x="705" y="309"/>
                  </a:cubicBezTo>
                  <a:cubicBezTo>
                    <a:pt x="705" y="239"/>
                    <a:pt x="740" y="181"/>
                    <a:pt x="788" y="161"/>
                  </a:cubicBezTo>
                  <a:cubicBezTo>
                    <a:pt x="762" y="129"/>
                    <a:pt x="729" y="100"/>
                    <a:pt x="691" y="76"/>
                  </a:cubicBezTo>
                  <a:cubicBezTo>
                    <a:pt x="691" y="76"/>
                    <a:pt x="691" y="76"/>
                    <a:pt x="691" y="76"/>
                  </a:cubicBezTo>
                  <a:moveTo>
                    <a:pt x="419" y="0"/>
                  </a:moveTo>
                  <a:cubicBezTo>
                    <a:pt x="324" y="0"/>
                    <a:pt x="237" y="24"/>
                    <a:pt x="166" y="64"/>
                  </a:cubicBezTo>
                  <a:cubicBezTo>
                    <a:pt x="201" y="94"/>
                    <a:pt x="291" y="124"/>
                    <a:pt x="419" y="124"/>
                  </a:cubicBezTo>
                  <a:cubicBezTo>
                    <a:pt x="547" y="124"/>
                    <a:pt x="637" y="94"/>
                    <a:pt x="672" y="64"/>
                  </a:cubicBezTo>
                  <a:cubicBezTo>
                    <a:pt x="601" y="24"/>
                    <a:pt x="513" y="0"/>
                    <a:pt x="41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53"/>
            <p:cNvSpPr/>
            <p:nvPr/>
          </p:nvSpPr>
          <p:spPr>
            <a:xfrm>
              <a:off x="3190100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67" y="0"/>
                  </a:moveTo>
                  <a:cubicBezTo>
                    <a:pt x="24" y="53"/>
                    <a:pt x="0" y="116"/>
                    <a:pt x="0" y="184"/>
                  </a:cubicBezTo>
                  <a:cubicBezTo>
                    <a:pt x="0" y="217"/>
                    <a:pt x="6" y="249"/>
                    <a:pt x="17" y="279"/>
                  </a:cubicBezTo>
                  <a:cubicBezTo>
                    <a:pt x="44" y="294"/>
                    <a:pt x="73" y="302"/>
                    <a:pt x="95" y="302"/>
                  </a:cubicBezTo>
                  <a:cubicBezTo>
                    <a:pt x="160" y="302"/>
                    <a:pt x="149" y="233"/>
                    <a:pt x="149" y="148"/>
                  </a:cubicBezTo>
                  <a:cubicBezTo>
                    <a:pt x="149" y="78"/>
                    <a:pt x="114" y="20"/>
                    <a:pt x="67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53"/>
            <p:cNvSpPr/>
            <p:nvPr/>
          </p:nvSpPr>
          <p:spPr>
            <a:xfrm>
              <a:off x="4147363" y="2261213"/>
              <a:ext cx="215900" cy="406400"/>
            </a:xfrm>
            <a:custGeom>
              <a:rect b="b" l="l" r="r" t="t"/>
              <a:pathLst>
                <a:path extrusionOk="0" h="302" w="160">
                  <a:moveTo>
                    <a:pt x="93" y="0"/>
                  </a:moveTo>
                  <a:cubicBezTo>
                    <a:pt x="45" y="20"/>
                    <a:pt x="10" y="78"/>
                    <a:pt x="10" y="148"/>
                  </a:cubicBezTo>
                  <a:cubicBezTo>
                    <a:pt x="10" y="233"/>
                    <a:pt x="0" y="302"/>
                    <a:pt x="65" y="302"/>
                  </a:cubicBezTo>
                  <a:cubicBezTo>
                    <a:pt x="87" y="302"/>
                    <a:pt x="115" y="294"/>
                    <a:pt x="143" y="279"/>
                  </a:cubicBezTo>
                  <a:cubicBezTo>
                    <a:pt x="154" y="249"/>
                    <a:pt x="160" y="217"/>
                    <a:pt x="160" y="184"/>
                  </a:cubicBezTo>
                  <a:cubicBezTo>
                    <a:pt x="160" y="116"/>
                    <a:pt x="135" y="53"/>
                    <a:pt x="93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53"/>
            <p:cNvSpPr/>
            <p:nvPr/>
          </p:nvSpPr>
          <p:spPr>
            <a:xfrm>
              <a:off x="3296463" y="2313601"/>
              <a:ext cx="960300" cy="374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53"/>
            <p:cNvSpPr/>
            <p:nvPr/>
          </p:nvSpPr>
          <p:spPr>
            <a:xfrm>
              <a:off x="3486963" y="2412026"/>
              <a:ext cx="1110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53"/>
            <p:cNvSpPr/>
            <p:nvPr/>
          </p:nvSpPr>
          <p:spPr>
            <a:xfrm>
              <a:off x="3953688" y="2412026"/>
              <a:ext cx="112800" cy="160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53"/>
            <p:cNvSpPr/>
            <p:nvPr/>
          </p:nvSpPr>
          <p:spPr>
            <a:xfrm>
              <a:off x="3410763" y="2129451"/>
              <a:ext cx="731838" cy="109538"/>
            </a:xfrm>
            <a:custGeom>
              <a:rect b="b" l="l" r="r" t="t"/>
              <a:pathLst>
                <a:path extrusionOk="0" h="81" w="544">
                  <a:moveTo>
                    <a:pt x="525" y="0"/>
                  </a:moveTo>
                  <a:cubicBezTo>
                    <a:pt x="490" y="30"/>
                    <a:pt x="400" y="60"/>
                    <a:pt x="272" y="60"/>
                  </a:cubicBezTo>
                  <a:cubicBezTo>
                    <a:pt x="144" y="60"/>
                    <a:pt x="54" y="3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4"/>
                    <a:pt x="6" y="8"/>
                    <a:pt x="0" y="12"/>
                  </a:cubicBezTo>
                  <a:cubicBezTo>
                    <a:pt x="41" y="52"/>
                    <a:pt x="147" y="81"/>
                    <a:pt x="272" y="81"/>
                  </a:cubicBezTo>
                  <a:cubicBezTo>
                    <a:pt x="396" y="81"/>
                    <a:pt x="502" y="52"/>
                    <a:pt x="544" y="12"/>
                  </a:cubicBezTo>
                  <a:cubicBezTo>
                    <a:pt x="538" y="8"/>
                    <a:pt x="531" y="4"/>
                    <a:pt x="525" y="0"/>
                  </a:cubicBezTo>
                  <a:cubicBezTo>
                    <a:pt x="525" y="0"/>
                    <a:pt x="525" y="0"/>
                    <a:pt x="525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53"/>
            <p:cNvSpPr/>
            <p:nvPr/>
          </p:nvSpPr>
          <p:spPr>
            <a:xfrm>
              <a:off x="3664763" y="2799376"/>
              <a:ext cx="222250" cy="47625"/>
            </a:xfrm>
            <a:custGeom>
              <a:rect b="b" l="l" r="r" t="t"/>
              <a:pathLst>
                <a:path extrusionOk="0" h="36" w="165">
                  <a:moveTo>
                    <a:pt x="15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2"/>
                    <a:pt x="4" y="36"/>
                    <a:pt x="8" y="36"/>
                  </a:cubicBezTo>
                  <a:cubicBezTo>
                    <a:pt x="158" y="36"/>
                    <a:pt x="158" y="36"/>
                    <a:pt x="158" y="36"/>
                  </a:cubicBezTo>
                  <a:cubicBezTo>
                    <a:pt x="162" y="36"/>
                    <a:pt x="165" y="32"/>
                    <a:pt x="165" y="28"/>
                  </a:cubicBezTo>
                  <a:cubicBezTo>
                    <a:pt x="165" y="7"/>
                    <a:pt x="165" y="7"/>
                    <a:pt x="165" y="7"/>
                  </a:cubicBezTo>
                  <a:cubicBezTo>
                    <a:pt x="165" y="3"/>
                    <a:pt x="162" y="0"/>
                    <a:pt x="158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53"/>
            <p:cNvSpPr/>
            <p:nvPr/>
          </p:nvSpPr>
          <p:spPr>
            <a:xfrm>
              <a:off x="3406000" y="3780451"/>
              <a:ext cx="741364" cy="660400"/>
            </a:xfrm>
            <a:custGeom>
              <a:rect b="b" l="l" r="r" t="t"/>
              <a:pathLst>
                <a:path extrusionOk="0" h="490" w="551">
                  <a:moveTo>
                    <a:pt x="526" y="91"/>
                  </a:moveTo>
                  <a:cubicBezTo>
                    <a:pt x="498" y="0"/>
                    <a:pt x="276" y="10"/>
                    <a:pt x="276" y="10"/>
                  </a:cubicBezTo>
                  <a:cubicBezTo>
                    <a:pt x="276" y="10"/>
                    <a:pt x="276" y="10"/>
                    <a:pt x="276" y="10"/>
                  </a:cubicBezTo>
                  <a:cubicBezTo>
                    <a:pt x="275" y="10"/>
                    <a:pt x="53" y="0"/>
                    <a:pt x="25" y="91"/>
                  </a:cubicBezTo>
                  <a:cubicBezTo>
                    <a:pt x="0" y="175"/>
                    <a:pt x="7" y="395"/>
                    <a:pt x="236" y="481"/>
                  </a:cubicBezTo>
                  <a:cubicBezTo>
                    <a:pt x="262" y="490"/>
                    <a:pt x="290" y="490"/>
                    <a:pt x="315" y="481"/>
                  </a:cubicBezTo>
                  <a:cubicBezTo>
                    <a:pt x="545" y="395"/>
                    <a:pt x="551" y="175"/>
                    <a:pt x="526" y="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53"/>
            <p:cNvSpPr/>
            <p:nvPr/>
          </p:nvSpPr>
          <p:spPr>
            <a:xfrm>
              <a:off x="3188513" y="3045438"/>
              <a:ext cx="1176338" cy="1014413"/>
            </a:xfrm>
            <a:custGeom>
              <a:rect b="b" l="l" r="r" t="t"/>
              <a:pathLst>
                <a:path extrusionOk="0" h="754" w="874">
                  <a:moveTo>
                    <a:pt x="472" y="0"/>
                  </a:moveTo>
                  <a:cubicBezTo>
                    <a:pt x="450" y="0"/>
                    <a:pt x="437" y="1"/>
                    <a:pt x="437" y="1"/>
                  </a:cubicBezTo>
                  <a:cubicBezTo>
                    <a:pt x="437" y="1"/>
                    <a:pt x="423" y="0"/>
                    <a:pt x="401" y="0"/>
                  </a:cubicBezTo>
                  <a:cubicBezTo>
                    <a:pt x="311" y="0"/>
                    <a:pt x="76" y="10"/>
                    <a:pt x="0" y="112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112" y="389"/>
                    <a:pt x="112" y="389"/>
                  </a:cubicBezTo>
                  <a:cubicBezTo>
                    <a:pt x="112" y="389"/>
                    <a:pt x="66" y="447"/>
                    <a:pt x="3" y="512"/>
                  </a:cubicBezTo>
                  <a:cubicBezTo>
                    <a:pt x="35" y="598"/>
                    <a:pt x="90" y="683"/>
                    <a:pt x="178" y="754"/>
                  </a:cubicBezTo>
                  <a:cubicBezTo>
                    <a:pt x="173" y="707"/>
                    <a:pt x="178" y="665"/>
                    <a:pt x="186" y="638"/>
                  </a:cubicBezTo>
                  <a:cubicBezTo>
                    <a:pt x="195" y="609"/>
                    <a:pt x="224" y="590"/>
                    <a:pt x="260" y="578"/>
                  </a:cubicBezTo>
                  <a:cubicBezTo>
                    <a:pt x="199" y="532"/>
                    <a:pt x="161" y="463"/>
                    <a:pt x="161" y="386"/>
                  </a:cubicBezTo>
                  <a:cubicBezTo>
                    <a:pt x="161" y="248"/>
                    <a:pt x="284" y="137"/>
                    <a:pt x="437" y="137"/>
                  </a:cubicBezTo>
                  <a:cubicBezTo>
                    <a:pt x="589" y="137"/>
                    <a:pt x="712" y="248"/>
                    <a:pt x="712" y="386"/>
                  </a:cubicBezTo>
                  <a:cubicBezTo>
                    <a:pt x="712" y="463"/>
                    <a:pt x="674" y="532"/>
                    <a:pt x="614" y="578"/>
                  </a:cubicBezTo>
                  <a:cubicBezTo>
                    <a:pt x="649" y="590"/>
                    <a:pt x="678" y="609"/>
                    <a:pt x="687" y="638"/>
                  </a:cubicBezTo>
                  <a:cubicBezTo>
                    <a:pt x="695" y="665"/>
                    <a:pt x="700" y="707"/>
                    <a:pt x="695" y="754"/>
                  </a:cubicBezTo>
                  <a:cubicBezTo>
                    <a:pt x="783" y="683"/>
                    <a:pt x="838" y="598"/>
                    <a:pt x="870" y="512"/>
                  </a:cubicBezTo>
                  <a:cubicBezTo>
                    <a:pt x="807" y="448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761" y="389"/>
                    <a:pt x="761" y="389"/>
                    <a:pt x="761" y="389"/>
                  </a:cubicBezTo>
                  <a:cubicBezTo>
                    <a:pt x="808" y="272"/>
                    <a:pt x="808" y="272"/>
                    <a:pt x="808" y="272"/>
                  </a:cubicBezTo>
                  <a:cubicBezTo>
                    <a:pt x="873" y="112"/>
                    <a:pt x="873" y="112"/>
                    <a:pt x="873" y="112"/>
                  </a:cubicBezTo>
                  <a:cubicBezTo>
                    <a:pt x="873" y="112"/>
                    <a:pt x="873" y="112"/>
                    <a:pt x="874" y="113"/>
                  </a:cubicBezTo>
                  <a:cubicBezTo>
                    <a:pt x="799" y="10"/>
                    <a:pt x="562" y="0"/>
                    <a:pt x="472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53"/>
            <p:cNvSpPr/>
            <p:nvPr/>
          </p:nvSpPr>
          <p:spPr>
            <a:xfrm>
              <a:off x="3129775" y="3196251"/>
              <a:ext cx="209550" cy="371475"/>
            </a:xfrm>
            <a:custGeom>
              <a:rect b="b" l="l" r="r" t="t"/>
              <a:pathLst>
                <a:path extrusionOk="0" h="277" w="156">
                  <a:moveTo>
                    <a:pt x="44" y="0"/>
                  </a:moveTo>
                  <a:cubicBezTo>
                    <a:pt x="35" y="11"/>
                    <a:pt x="29" y="23"/>
                    <a:pt x="25" y="37"/>
                  </a:cubicBezTo>
                  <a:cubicBezTo>
                    <a:pt x="9" y="90"/>
                    <a:pt x="0" y="174"/>
                    <a:pt x="13" y="268"/>
                  </a:cubicBezTo>
                  <a:cubicBezTo>
                    <a:pt x="109" y="160"/>
                    <a:pt x="109" y="160"/>
                    <a:pt x="109" y="160"/>
                  </a:cubicBezTo>
                  <a:cubicBezTo>
                    <a:pt x="156" y="277"/>
                    <a:pt x="156" y="277"/>
                    <a:pt x="156" y="277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53"/>
            <p:cNvSpPr/>
            <p:nvPr/>
          </p:nvSpPr>
          <p:spPr>
            <a:xfrm>
              <a:off x="3147238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96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6" y="151"/>
                    <a:pt x="17" y="195"/>
                    <a:pt x="34" y="240"/>
                  </a:cubicBezTo>
                  <a:cubicBezTo>
                    <a:pt x="97" y="175"/>
                    <a:pt x="143" y="117"/>
                    <a:pt x="143" y="117"/>
                  </a:cubicBezTo>
                  <a:cubicBezTo>
                    <a:pt x="143" y="117"/>
                    <a:pt x="143" y="117"/>
                    <a:pt x="143" y="117"/>
                  </a:cubicBezTo>
                  <a:cubicBezTo>
                    <a:pt x="96" y="0"/>
                    <a:pt x="96" y="0"/>
                    <a:pt x="96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53"/>
            <p:cNvSpPr/>
            <p:nvPr/>
          </p:nvSpPr>
          <p:spPr>
            <a:xfrm>
              <a:off x="4275950" y="3196251"/>
              <a:ext cx="146050" cy="360363"/>
            </a:xfrm>
            <a:custGeom>
              <a:rect b="b" l="l" r="r" t="t"/>
              <a:pathLst>
                <a:path extrusionOk="0" h="268" w="109">
                  <a:moveTo>
                    <a:pt x="65" y="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96" y="268"/>
                    <a:pt x="96" y="268"/>
                    <a:pt x="96" y="268"/>
                  </a:cubicBezTo>
                  <a:cubicBezTo>
                    <a:pt x="109" y="175"/>
                    <a:pt x="100" y="90"/>
                    <a:pt x="84" y="37"/>
                  </a:cubicBezTo>
                  <a:cubicBezTo>
                    <a:pt x="80" y="24"/>
                    <a:pt x="74" y="12"/>
                    <a:pt x="66" y="1"/>
                  </a:cubicBezTo>
                  <a:cubicBezTo>
                    <a:pt x="65" y="0"/>
                    <a:pt x="65" y="0"/>
                    <a:pt x="65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53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814B9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53"/>
            <p:cNvSpPr/>
            <p:nvPr/>
          </p:nvSpPr>
          <p:spPr>
            <a:xfrm>
              <a:off x="4212450" y="3410563"/>
              <a:ext cx="63500" cy="157163"/>
            </a:xfrm>
            <a:custGeom>
              <a:rect b="b" l="l" r="r" t="t"/>
              <a:pathLst>
                <a:path extrusionOk="0" h="99" w="40">
                  <a:moveTo>
                    <a:pt x="40" y="0"/>
                  </a:moveTo>
                  <a:lnTo>
                    <a:pt x="0" y="99"/>
                  </a:lnTo>
                  <a:lnTo>
                    <a:pt x="0" y="99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3"/>
            <p:cNvSpPr/>
            <p:nvPr/>
          </p:nvSpPr>
          <p:spPr>
            <a:xfrm>
              <a:off x="4212450" y="3410563"/>
              <a:ext cx="192088" cy="323850"/>
            </a:xfrm>
            <a:custGeom>
              <a:rect b="b" l="l" r="r" t="t"/>
              <a:pathLst>
                <a:path extrusionOk="0" h="240" w="143">
                  <a:moveTo>
                    <a:pt x="47" y="0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46" y="176"/>
                    <a:pt x="109" y="240"/>
                  </a:cubicBezTo>
                  <a:cubicBezTo>
                    <a:pt x="126" y="196"/>
                    <a:pt x="137" y="151"/>
                    <a:pt x="143" y="108"/>
                  </a:cubicBezTo>
                  <a:cubicBezTo>
                    <a:pt x="47" y="0"/>
                    <a:pt x="47" y="0"/>
                    <a:pt x="4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53"/>
            <p:cNvSpPr/>
            <p:nvPr/>
          </p:nvSpPr>
          <p:spPr>
            <a:xfrm>
              <a:off x="3421875" y="3823313"/>
              <a:ext cx="708025" cy="392113"/>
            </a:xfrm>
            <a:custGeom>
              <a:rect b="b" l="l" r="r" t="t"/>
              <a:pathLst>
                <a:path extrusionOk="0" h="292" w="527">
                  <a:moveTo>
                    <a:pt x="87" y="0"/>
                  </a:moveTo>
                  <a:cubicBezTo>
                    <a:pt x="51" y="12"/>
                    <a:pt x="22" y="31"/>
                    <a:pt x="13" y="60"/>
                  </a:cubicBezTo>
                  <a:cubicBezTo>
                    <a:pt x="5" y="87"/>
                    <a:pt x="0" y="129"/>
                    <a:pt x="5" y="176"/>
                  </a:cubicBezTo>
                  <a:cubicBezTo>
                    <a:pt x="55" y="215"/>
                    <a:pt x="114" y="250"/>
                    <a:pt x="186" y="278"/>
                  </a:cubicBezTo>
                  <a:cubicBezTo>
                    <a:pt x="211" y="287"/>
                    <a:pt x="237" y="292"/>
                    <a:pt x="264" y="292"/>
                  </a:cubicBezTo>
                  <a:cubicBezTo>
                    <a:pt x="290" y="292"/>
                    <a:pt x="316" y="287"/>
                    <a:pt x="341" y="278"/>
                  </a:cubicBezTo>
                  <a:cubicBezTo>
                    <a:pt x="413" y="250"/>
                    <a:pt x="473" y="215"/>
                    <a:pt x="522" y="176"/>
                  </a:cubicBezTo>
                  <a:cubicBezTo>
                    <a:pt x="527" y="129"/>
                    <a:pt x="522" y="87"/>
                    <a:pt x="514" y="60"/>
                  </a:cubicBezTo>
                  <a:cubicBezTo>
                    <a:pt x="505" y="31"/>
                    <a:pt x="476" y="12"/>
                    <a:pt x="441" y="0"/>
                  </a:cubicBezTo>
                  <a:cubicBezTo>
                    <a:pt x="393" y="36"/>
                    <a:pt x="331" y="58"/>
                    <a:pt x="264" y="58"/>
                  </a:cubicBezTo>
                  <a:cubicBezTo>
                    <a:pt x="196" y="58"/>
                    <a:pt x="134" y="36"/>
                    <a:pt x="87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53"/>
            <p:cNvSpPr/>
            <p:nvPr/>
          </p:nvSpPr>
          <p:spPr>
            <a:xfrm>
              <a:off x="3406000" y="3229588"/>
              <a:ext cx="741300" cy="671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53"/>
            <p:cNvSpPr/>
            <p:nvPr/>
          </p:nvSpPr>
          <p:spPr>
            <a:xfrm>
              <a:off x="3450450" y="3269276"/>
              <a:ext cx="652500" cy="590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53"/>
            <p:cNvSpPr/>
            <p:nvPr/>
          </p:nvSpPr>
          <p:spPr>
            <a:xfrm>
              <a:off x="3477438" y="3294676"/>
              <a:ext cx="598500" cy="541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8" name="Google Shape;278;p5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9" name="Google Shape;279;p53"/>
          <p:cNvSpPr txBox="1"/>
          <p:nvPr>
            <p:ph idx="1" type="body"/>
          </p:nvPr>
        </p:nvSpPr>
        <p:spPr>
          <a:xfrm>
            <a:off x="720000" y="1099375"/>
            <a:ext cx="7704000" cy="3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280" name="Google Shape;280;p53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TWO_COLUMNS_1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8"/>
          <p:cNvSpPr/>
          <p:nvPr/>
        </p:nvSpPr>
        <p:spPr>
          <a:xfrm>
            <a:off x="-61575" y="-68175"/>
            <a:ext cx="437700" cy="523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83" name="Google Shape;283;p58"/>
          <p:cNvGrpSpPr/>
          <p:nvPr/>
        </p:nvGrpSpPr>
        <p:grpSpPr>
          <a:xfrm>
            <a:off x="-407838" y="-1640990"/>
            <a:ext cx="9955684" cy="8034513"/>
            <a:chOff x="-407838" y="-1640990"/>
            <a:chExt cx="9955684" cy="8034513"/>
          </a:xfrm>
        </p:grpSpPr>
        <p:grpSp>
          <p:nvGrpSpPr>
            <p:cNvPr id="284" name="Google Shape;284;p58"/>
            <p:cNvGrpSpPr/>
            <p:nvPr/>
          </p:nvGrpSpPr>
          <p:grpSpPr>
            <a:xfrm rot="-5928403">
              <a:off x="-464574" y="3694105"/>
              <a:ext cx="2798615" cy="2283592"/>
              <a:chOff x="1235664" y="2363692"/>
              <a:chExt cx="2798644" cy="2283616"/>
            </a:xfrm>
          </p:grpSpPr>
          <p:sp>
            <p:nvSpPr>
              <p:cNvPr id="285" name="Google Shape;285;p58"/>
              <p:cNvSpPr/>
              <p:nvPr/>
            </p:nvSpPr>
            <p:spPr>
              <a:xfrm>
                <a:off x="3487433" y="2993486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86" name="Google Shape;286;p58"/>
              <p:cNvSpPr/>
              <p:nvPr/>
            </p:nvSpPr>
            <p:spPr>
              <a:xfrm>
                <a:off x="3405461" y="2363692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87" name="Google Shape;287;p58"/>
              <p:cNvSpPr/>
              <p:nvPr/>
            </p:nvSpPr>
            <p:spPr>
              <a:xfrm>
                <a:off x="2075889" y="3973683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88" name="Google Shape;288;p58"/>
              <p:cNvSpPr/>
              <p:nvPr/>
            </p:nvSpPr>
            <p:spPr>
              <a:xfrm>
                <a:off x="1500064" y="4136658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89" name="Google Shape;289;p58"/>
              <p:cNvSpPr/>
              <p:nvPr/>
            </p:nvSpPr>
            <p:spPr>
              <a:xfrm>
                <a:off x="1235664" y="4306858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290" name="Google Shape;290;p58"/>
            <p:cNvGrpSpPr/>
            <p:nvPr/>
          </p:nvGrpSpPr>
          <p:grpSpPr>
            <a:xfrm>
              <a:off x="7084521" y="-1640990"/>
              <a:ext cx="2463326" cy="4095639"/>
              <a:chOff x="7084521" y="-1640990"/>
              <a:chExt cx="2463326" cy="4095639"/>
            </a:xfrm>
          </p:grpSpPr>
          <p:sp>
            <p:nvSpPr>
              <p:cNvPr id="291" name="Google Shape;291;p58"/>
              <p:cNvSpPr/>
              <p:nvPr/>
            </p:nvSpPr>
            <p:spPr>
              <a:xfrm flipH="1" rot="-6732280">
                <a:off x="8577121" y="1614901"/>
                <a:ext cx="1075604" cy="496154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92" name="Google Shape;292;p58"/>
              <p:cNvSpPr/>
              <p:nvPr/>
            </p:nvSpPr>
            <p:spPr>
              <a:xfrm flipH="1" rot="-7697736">
                <a:off x="8611210" y="870359"/>
                <a:ext cx="300591" cy="532359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93" name="Google Shape;293;p58"/>
              <p:cNvSpPr/>
              <p:nvPr/>
            </p:nvSpPr>
            <p:spPr>
              <a:xfrm flipH="1" rot="-9643782">
                <a:off x="8559992" y="620923"/>
                <a:ext cx="956052" cy="220908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94" name="Google Shape;294;p58"/>
              <p:cNvSpPr/>
              <p:nvPr/>
            </p:nvSpPr>
            <p:spPr>
              <a:xfrm flipH="1" rot="1635264">
                <a:off x="7624404" y="-115414"/>
                <a:ext cx="1767212" cy="260726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295" name="Google Shape;295;p58"/>
              <p:cNvSpPr/>
              <p:nvPr/>
            </p:nvSpPr>
            <p:spPr>
              <a:xfrm flipH="1" rot="4322824">
                <a:off x="6556294" y="-809649"/>
                <a:ext cx="1995319" cy="340411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296" name="Google Shape;296;p5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2800"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7" name="Google Shape;297;p58"/>
          <p:cNvSpPr txBox="1"/>
          <p:nvPr>
            <p:ph idx="1" type="subTitle"/>
          </p:nvPr>
        </p:nvSpPr>
        <p:spPr>
          <a:xfrm>
            <a:off x="4909389" y="2830700"/>
            <a:ext cx="2753400" cy="12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98" name="Google Shape;298;p58"/>
          <p:cNvSpPr txBox="1"/>
          <p:nvPr>
            <p:ph idx="2" type="subTitle"/>
          </p:nvPr>
        </p:nvSpPr>
        <p:spPr>
          <a:xfrm>
            <a:off x="1993466" y="2830700"/>
            <a:ext cx="2753400" cy="12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>
                <a:latin typeface="Karla"/>
                <a:ea typeface="Karla"/>
                <a:cs typeface="Karla"/>
                <a:sym typeface="Karla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99" name="Google Shape;299;p58"/>
          <p:cNvSpPr txBox="1"/>
          <p:nvPr>
            <p:ph idx="3" type="subTitle"/>
          </p:nvPr>
        </p:nvSpPr>
        <p:spPr>
          <a:xfrm>
            <a:off x="4909389" y="2511525"/>
            <a:ext cx="2753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00" name="Google Shape;300;p58"/>
          <p:cNvSpPr txBox="1"/>
          <p:nvPr>
            <p:ph idx="4" type="subTitle"/>
          </p:nvPr>
        </p:nvSpPr>
        <p:spPr>
          <a:xfrm>
            <a:off x="1993466" y="2511525"/>
            <a:ext cx="2753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01" name="Google Shape;301;p58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302" name="Google Shape;302;p58"/>
          <p:cNvGrpSpPr/>
          <p:nvPr/>
        </p:nvGrpSpPr>
        <p:grpSpPr>
          <a:xfrm rot="900341">
            <a:off x="-25998" y="4093829"/>
            <a:ext cx="1478445" cy="1029485"/>
            <a:chOff x="3146646" y="4295275"/>
            <a:chExt cx="1983375" cy="1380725"/>
          </a:xfrm>
        </p:grpSpPr>
        <p:sp>
          <p:nvSpPr>
            <p:cNvPr id="303" name="Google Shape;303;p58"/>
            <p:cNvSpPr/>
            <p:nvPr/>
          </p:nvSpPr>
          <p:spPr>
            <a:xfrm>
              <a:off x="3235968" y="4792465"/>
              <a:ext cx="475665" cy="338994"/>
            </a:xfrm>
            <a:custGeom>
              <a:rect b="b" l="l" r="r" t="t"/>
              <a:pathLst>
                <a:path extrusionOk="0" h="315" w="442">
                  <a:moveTo>
                    <a:pt x="56" y="315"/>
                  </a:moveTo>
                  <a:lnTo>
                    <a:pt x="0" y="209"/>
                  </a:lnTo>
                  <a:lnTo>
                    <a:pt x="384" y="0"/>
                  </a:lnTo>
                  <a:lnTo>
                    <a:pt x="442" y="105"/>
                  </a:lnTo>
                  <a:lnTo>
                    <a:pt x="56" y="3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58"/>
            <p:cNvSpPr/>
            <p:nvPr/>
          </p:nvSpPr>
          <p:spPr>
            <a:xfrm>
              <a:off x="3146646" y="4935595"/>
              <a:ext cx="474590" cy="570370"/>
            </a:xfrm>
            <a:custGeom>
              <a:rect b="b" l="l" r="r" t="t"/>
              <a:pathLst>
                <a:path extrusionOk="0" h="342" w="285">
                  <a:moveTo>
                    <a:pt x="268" y="280"/>
                  </a:moveTo>
                  <a:cubicBezTo>
                    <a:pt x="165" y="336"/>
                    <a:pt x="165" y="336"/>
                    <a:pt x="165" y="336"/>
                  </a:cubicBezTo>
                  <a:cubicBezTo>
                    <a:pt x="153" y="342"/>
                    <a:pt x="138" y="338"/>
                    <a:pt x="131" y="326"/>
                  </a:cubicBezTo>
                  <a:cubicBezTo>
                    <a:pt x="117" y="298"/>
                    <a:pt x="117" y="298"/>
                    <a:pt x="117" y="298"/>
                  </a:cubicBezTo>
                  <a:cubicBezTo>
                    <a:pt x="111" y="287"/>
                    <a:pt x="111" y="287"/>
                    <a:pt x="111" y="287"/>
                  </a:cubicBezTo>
                  <a:cubicBezTo>
                    <a:pt x="16" y="108"/>
                    <a:pt x="16" y="108"/>
                    <a:pt x="16" y="108"/>
                  </a:cubicBezTo>
                  <a:cubicBezTo>
                    <a:pt x="0" y="77"/>
                    <a:pt x="11" y="38"/>
                    <a:pt x="42" y="22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250" y="210"/>
                    <a:pt x="250" y="210"/>
                    <a:pt x="250" y="210"/>
                  </a:cubicBezTo>
                  <a:cubicBezTo>
                    <a:pt x="258" y="220"/>
                    <a:pt x="258" y="220"/>
                    <a:pt x="258" y="220"/>
                  </a:cubicBezTo>
                  <a:cubicBezTo>
                    <a:pt x="276" y="243"/>
                    <a:pt x="276" y="243"/>
                    <a:pt x="276" y="243"/>
                  </a:cubicBezTo>
                  <a:cubicBezTo>
                    <a:pt x="285" y="255"/>
                    <a:pt x="282" y="272"/>
                    <a:pt x="268" y="2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58"/>
            <p:cNvSpPr/>
            <p:nvPr/>
          </p:nvSpPr>
          <p:spPr>
            <a:xfrm>
              <a:off x="3441516" y="5408034"/>
              <a:ext cx="283032" cy="267966"/>
            </a:xfrm>
            <a:custGeom>
              <a:rect b="b" l="l" r="r" t="t"/>
              <a:pathLst>
                <a:path extrusionOk="0" h="161" w="170">
                  <a:moveTo>
                    <a:pt x="83" y="0"/>
                  </a:moveTo>
                  <a:cubicBezTo>
                    <a:pt x="83" y="0"/>
                    <a:pt x="130" y="10"/>
                    <a:pt x="153" y="46"/>
                  </a:cubicBezTo>
                  <a:cubicBezTo>
                    <a:pt x="158" y="53"/>
                    <a:pt x="157" y="62"/>
                    <a:pt x="151" y="67"/>
                  </a:cubicBezTo>
                  <a:cubicBezTo>
                    <a:pt x="144" y="74"/>
                    <a:pt x="133" y="74"/>
                    <a:pt x="127" y="67"/>
                  </a:cubicBezTo>
                  <a:cubicBezTo>
                    <a:pt x="121" y="60"/>
                    <a:pt x="110" y="56"/>
                    <a:pt x="105" y="65"/>
                  </a:cubicBezTo>
                  <a:cubicBezTo>
                    <a:pt x="96" y="83"/>
                    <a:pt x="118" y="89"/>
                    <a:pt x="152" y="85"/>
                  </a:cubicBezTo>
                  <a:cubicBezTo>
                    <a:pt x="170" y="83"/>
                    <a:pt x="152" y="161"/>
                    <a:pt x="76" y="141"/>
                  </a:cubicBezTo>
                  <a:cubicBezTo>
                    <a:pt x="6" y="122"/>
                    <a:pt x="0" y="47"/>
                    <a:pt x="0" y="47"/>
                  </a:cubicBezTo>
                  <a:lnTo>
                    <a:pt x="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58"/>
            <p:cNvSpPr/>
            <p:nvPr/>
          </p:nvSpPr>
          <p:spPr>
            <a:xfrm>
              <a:off x="3146646" y="4972185"/>
              <a:ext cx="255052" cy="378811"/>
            </a:xfrm>
            <a:custGeom>
              <a:rect b="b" l="l" r="r" t="t"/>
              <a:pathLst>
                <a:path extrusionOk="0" h="227" w="153">
                  <a:moveTo>
                    <a:pt x="16" y="86"/>
                  </a:moveTo>
                  <a:cubicBezTo>
                    <a:pt x="91" y="227"/>
                    <a:pt x="91" y="227"/>
                    <a:pt x="91" y="227"/>
                  </a:cubicBezTo>
                  <a:cubicBezTo>
                    <a:pt x="153" y="163"/>
                    <a:pt x="77" y="47"/>
                    <a:pt x="42" y="0"/>
                  </a:cubicBezTo>
                  <a:cubicBezTo>
                    <a:pt x="11" y="17"/>
                    <a:pt x="0" y="55"/>
                    <a:pt x="16" y="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58"/>
            <p:cNvSpPr/>
            <p:nvPr/>
          </p:nvSpPr>
          <p:spPr>
            <a:xfrm>
              <a:off x="3331747" y="5286427"/>
              <a:ext cx="244290" cy="146359"/>
            </a:xfrm>
            <a:custGeom>
              <a:rect b="b" l="l" r="r" t="t"/>
              <a:pathLst>
                <a:path extrusionOk="0" h="136" w="227">
                  <a:moveTo>
                    <a:pt x="227" y="15"/>
                  </a:moveTo>
                  <a:lnTo>
                    <a:pt x="9" y="136"/>
                  </a:lnTo>
                  <a:lnTo>
                    <a:pt x="0" y="119"/>
                  </a:lnTo>
                  <a:lnTo>
                    <a:pt x="215" y="0"/>
                  </a:lnTo>
                  <a:lnTo>
                    <a:pt x="227" y="1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58"/>
            <p:cNvSpPr/>
            <p:nvPr/>
          </p:nvSpPr>
          <p:spPr>
            <a:xfrm>
              <a:off x="4565033" y="4792465"/>
              <a:ext cx="475665" cy="338994"/>
            </a:xfrm>
            <a:custGeom>
              <a:rect b="b" l="l" r="r" t="t"/>
              <a:pathLst>
                <a:path extrusionOk="0" h="315" w="442">
                  <a:moveTo>
                    <a:pt x="384" y="315"/>
                  </a:moveTo>
                  <a:lnTo>
                    <a:pt x="442" y="209"/>
                  </a:lnTo>
                  <a:lnTo>
                    <a:pt x="57" y="0"/>
                  </a:lnTo>
                  <a:lnTo>
                    <a:pt x="0" y="105"/>
                  </a:lnTo>
                  <a:lnTo>
                    <a:pt x="384" y="3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58"/>
            <p:cNvSpPr/>
            <p:nvPr/>
          </p:nvSpPr>
          <p:spPr>
            <a:xfrm>
              <a:off x="4653279" y="4935595"/>
              <a:ext cx="476742" cy="570370"/>
            </a:xfrm>
            <a:custGeom>
              <a:rect b="b" l="l" r="r" t="t"/>
              <a:pathLst>
                <a:path extrusionOk="0" h="342" w="286">
                  <a:moveTo>
                    <a:pt x="17" y="280"/>
                  </a:moveTo>
                  <a:cubicBezTo>
                    <a:pt x="121" y="336"/>
                    <a:pt x="121" y="336"/>
                    <a:pt x="121" y="336"/>
                  </a:cubicBezTo>
                  <a:cubicBezTo>
                    <a:pt x="133" y="342"/>
                    <a:pt x="148" y="338"/>
                    <a:pt x="154" y="326"/>
                  </a:cubicBezTo>
                  <a:cubicBezTo>
                    <a:pt x="169" y="298"/>
                    <a:pt x="169" y="298"/>
                    <a:pt x="169" y="298"/>
                  </a:cubicBezTo>
                  <a:cubicBezTo>
                    <a:pt x="175" y="287"/>
                    <a:pt x="175" y="287"/>
                    <a:pt x="175" y="287"/>
                  </a:cubicBezTo>
                  <a:cubicBezTo>
                    <a:pt x="269" y="108"/>
                    <a:pt x="269" y="108"/>
                    <a:pt x="269" y="108"/>
                  </a:cubicBezTo>
                  <a:cubicBezTo>
                    <a:pt x="286" y="77"/>
                    <a:pt x="274" y="38"/>
                    <a:pt x="244" y="22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36" y="210"/>
                    <a:pt x="36" y="210"/>
                    <a:pt x="36" y="210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0" y="255"/>
                    <a:pt x="4" y="272"/>
                    <a:pt x="17" y="2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58"/>
            <p:cNvSpPr/>
            <p:nvPr/>
          </p:nvSpPr>
          <p:spPr>
            <a:xfrm>
              <a:off x="4552119" y="5408034"/>
              <a:ext cx="283032" cy="267966"/>
            </a:xfrm>
            <a:custGeom>
              <a:rect b="b" l="l" r="r" t="t"/>
              <a:pathLst>
                <a:path extrusionOk="0" h="161" w="170">
                  <a:moveTo>
                    <a:pt x="87" y="0"/>
                  </a:moveTo>
                  <a:cubicBezTo>
                    <a:pt x="87" y="0"/>
                    <a:pt x="40" y="10"/>
                    <a:pt x="16" y="46"/>
                  </a:cubicBezTo>
                  <a:cubicBezTo>
                    <a:pt x="12" y="53"/>
                    <a:pt x="13" y="62"/>
                    <a:pt x="19" y="67"/>
                  </a:cubicBezTo>
                  <a:cubicBezTo>
                    <a:pt x="25" y="74"/>
                    <a:pt x="36" y="74"/>
                    <a:pt x="43" y="67"/>
                  </a:cubicBezTo>
                  <a:cubicBezTo>
                    <a:pt x="49" y="60"/>
                    <a:pt x="60" y="56"/>
                    <a:pt x="64" y="65"/>
                  </a:cubicBezTo>
                  <a:cubicBezTo>
                    <a:pt x="73" y="83"/>
                    <a:pt x="52" y="89"/>
                    <a:pt x="17" y="85"/>
                  </a:cubicBezTo>
                  <a:cubicBezTo>
                    <a:pt x="0" y="83"/>
                    <a:pt x="17" y="161"/>
                    <a:pt x="94" y="141"/>
                  </a:cubicBezTo>
                  <a:cubicBezTo>
                    <a:pt x="163" y="122"/>
                    <a:pt x="170" y="47"/>
                    <a:pt x="170" y="47"/>
                  </a:cubicBezTo>
                  <a:lnTo>
                    <a:pt x="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58"/>
            <p:cNvSpPr/>
            <p:nvPr/>
          </p:nvSpPr>
          <p:spPr>
            <a:xfrm>
              <a:off x="4874969" y="4972185"/>
              <a:ext cx="255052" cy="378811"/>
            </a:xfrm>
            <a:custGeom>
              <a:rect b="b" l="l" r="r" t="t"/>
              <a:pathLst>
                <a:path extrusionOk="0" h="227" w="153">
                  <a:moveTo>
                    <a:pt x="136" y="86"/>
                  </a:moveTo>
                  <a:cubicBezTo>
                    <a:pt x="62" y="227"/>
                    <a:pt x="62" y="227"/>
                    <a:pt x="62" y="227"/>
                  </a:cubicBezTo>
                  <a:cubicBezTo>
                    <a:pt x="0" y="163"/>
                    <a:pt x="76" y="47"/>
                    <a:pt x="111" y="0"/>
                  </a:cubicBezTo>
                  <a:cubicBezTo>
                    <a:pt x="142" y="17"/>
                    <a:pt x="153" y="55"/>
                    <a:pt x="136" y="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58"/>
            <p:cNvSpPr/>
            <p:nvPr/>
          </p:nvSpPr>
          <p:spPr>
            <a:xfrm>
              <a:off x="4700630" y="5286427"/>
              <a:ext cx="244290" cy="146359"/>
            </a:xfrm>
            <a:custGeom>
              <a:rect b="b" l="l" r="r" t="t"/>
              <a:pathLst>
                <a:path extrusionOk="0" h="136" w="227">
                  <a:moveTo>
                    <a:pt x="0" y="15"/>
                  </a:moveTo>
                  <a:lnTo>
                    <a:pt x="218" y="136"/>
                  </a:lnTo>
                  <a:lnTo>
                    <a:pt x="227" y="119"/>
                  </a:lnTo>
                  <a:lnTo>
                    <a:pt x="12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58"/>
            <p:cNvSpPr/>
            <p:nvPr/>
          </p:nvSpPr>
          <p:spPr>
            <a:xfrm>
              <a:off x="3579265" y="4605212"/>
              <a:ext cx="1118136" cy="852326"/>
            </a:xfrm>
            <a:custGeom>
              <a:rect b="b" l="l" r="r" t="t"/>
              <a:pathLst>
                <a:path extrusionOk="0" h="511" w="670">
                  <a:moveTo>
                    <a:pt x="670" y="131"/>
                  </a:moveTo>
                  <a:cubicBezTo>
                    <a:pt x="670" y="175"/>
                    <a:pt x="653" y="265"/>
                    <a:pt x="620" y="348"/>
                  </a:cubicBezTo>
                  <a:cubicBezTo>
                    <a:pt x="601" y="395"/>
                    <a:pt x="569" y="435"/>
                    <a:pt x="529" y="464"/>
                  </a:cubicBezTo>
                  <a:cubicBezTo>
                    <a:pt x="486" y="494"/>
                    <a:pt x="434" y="511"/>
                    <a:pt x="379" y="511"/>
                  </a:cubicBezTo>
                  <a:cubicBezTo>
                    <a:pt x="291" y="511"/>
                    <a:pt x="291" y="511"/>
                    <a:pt x="291" y="511"/>
                  </a:cubicBezTo>
                  <a:cubicBezTo>
                    <a:pt x="236" y="511"/>
                    <a:pt x="184" y="494"/>
                    <a:pt x="141" y="464"/>
                  </a:cubicBezTo>
                  <a:cubicBezTo>
                    <a:pt x="101" y="435"/>
                    <a:pt x="68" y="395"/>
                    <a:pt x="49" y="348"/>
                  </a:cubicBezTo>
                  <a:cubicBezTo>
                    <a:pt x="17" y="265"/>
                    <a:pt x="0" y="175"/>
                    <a:pt x="0" y="131"/>
                  </a:cubicBezTo>
                  <a:cubicBezTo>
                    <a:pt x="0" y="13"/>
                    <a:pt x="150" y="0"/>
                    <a:pt x="335" y="0"/>
                  </a:cubicBezTo>
                  <a:cubicBezTo>
                    <a:pt x="520" y="0"/>
                    <a:pt x="670" y="13"/>
                    <a:pt x="670" y="1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58"/>
            <p:cNvSpPr/>
            <p:nvPr/>
          </p:nvSpPr>
          <p:spPr>
            <a:xfrm>
              <a:off x="3579265" y="4801075"/>
              <a:ext cx="1118136" cy="258281"/>
            </a:xfrm>
            <a:custGeom>
              <a:rect b="b" l="l" r="r" t="t"/>
              <a:pathLst>
                <a:path extrusionOk="0" h="155" w="670">
                  <a:moveTo>
                    <a:pt x="670" y="0"/>
                  </a:moveTo>
                  <a:cubicBezTo>
                    <a:pt x="670" y="145"/>
                    <a:pt x="520" y="155"/>
                    <a:pt x="335" y="155"/>
                  </a:cubicBezTo>
                  <a:cubicBezTo>
                    <a:pt x="150" y="155"/>
                    <a:pt x="0" y="145"/>
                    <a:pt x="0" y="0"/>
                  </a:cubicBezTo>
                  <a:lnTo>
                    <a:pt x="67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58"/>
            <p:cNvSpPr/>
            <p:nvPr/>
          </p:nvSpPr>
          <p:spPr>
            <a:xfrm>
              <a:off x="3579265" y="4295275"/>
              <a:ext cx="1118136" cy="673682"/>
            </a:xfrm>
            <a:custGeom>
              <a:rect b="b" l="l" r="r" t="t"/>
              <a:pathLst>
                <a:path extrusionOk="0" h="404" w="670">
                  <a:moveTo>
                    <a:pt x="670" y="274"/>
                  </a:moveTo>
                  <a:cubicBezTo>
                    <a:pt x="670" y="391"/>
                    <a:pt x="520" y="404"/>
                    <a:pt x="335" y="404"/>
                  </a:cubicBezTo>
                  <a:cubicBezTo>
                    <a:pt x="150" y="404"/>
                    <a:pt x="0" y="391"/>
                    <a:pt x="0" y="274"/>
                  </a:cubicBezTo>
                  <a:cubicBezTo>
                    <a:pt x="0" y="190"/>
                    <a:pt x="59" y="88"/>
                    <a:pt x="171" y="35"/>
                  </a:cubicBezTo>
                  <a:cubicBezTo>
                    <a:pt x="178" y="31"/>
                    <a:pt x="185" y="28"/>
                    <a:pt x="193" y="25"/>
                  </a:cubicBezTo>
                  <a:cubicBezTo>
                    <a:pt x="234" y="9"/>
                    <a:pt x="282" y="0"/>
                    <a:pt x="335" y="0"/>
                  </a:cubicBezTo>
                  <a:cubicBezTo>
                    <a:pt x="388" y="0"/>
                    <a:pt x="435" y="9"/>
                    <a:pt x="476" y="25"/>
                  </a:cubicBezTo>
                  <a:cubicBezTo>
                    <a:pt x="484" y="28"/>
                    <a:pt x="492" y="31"/>
                    <a:pt x="499" y="35"/>
                  </a:cubicBezTo>
                  <a:cubicBezTo>
                    <a:pt x="610" y="88"/>
                    <a:pt x="670" y="190"/>
                    <a:pt x="670" y="27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58"/>
            <p:cNvSpPr/>
            <p:nvPr/>
          </p:nvSpPr>
          <p:spPr>
            <a:xfrm>
              <a:off x="3711634" y="4546022"/>
              <a:ext cx="852324" cy="340069"/>
            </a:xfrm>
            <a:custGeom>
              <a:rect b="b" l="l" r="r" t="t"/>
              <a:pathLst>
                <a:path extrusionOk="0" h="204" w="511">
                  <a:moveTo>
                    <a:pt x="256" y="204"/>
                  </a:moveTo>
                  <a:cubicBezTo>
                    <a:pt x="187" y="204"/>
                    <a:pt x="116" y="203"/>
                    <a:pt x="67" y="192"/>
                  </a:cubicBezTo>
                  <a:cubicBezTo>
                    <a:pt x="8" y="179"/>
                    <a:pt x="0" y="157"/>
                    <a:pt x="0" y="139"/>
                  </a:cubicBezTo>
                  <a:cubicBezTo>
                    <a:pt x="0" y="108"/>
                    <a:pt x="28" y="73"/>
                    <a:pt x="73" y="46"/>
                  </a:cubicBezTo>
                  <a:cubicBezTo>
                    <a:pt x="124" y="16"/>
                    <a:pt x="189" y="0"/>
                    <a:pt x="256" y="0"/>
                  </a:cubicBezTo>
                  <a:cubicBezTo>
                    <a:pt x="323" y="0"/>
                    <a:pt x="387" y="16"/>
                    <a:pt x="438" y="46"/>
                  </a:cubicBezTo>
                  <a:cubicBezTo>
                    <a:pt x="484" y="73"/>
                    <a:pt x="511" y="108"/>
                    <a:pt x="511" y="139"/>
                  </a:cubicBezTo>
                  <a:cubicBezTo>
                    <a:pt x="511" y="157"/>
                    <a:pt x="504" y="179"/>
                    <a:pt x="445" y="192"/>
                  </a:cubicBezTo>
                  <a:cubicBezTo>
                    <a:pt x="396" y="203"/>
                    <a:pt x="325" y="204"/>
                    <a:pt x="256" y="20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58"/>
            <p:cNvSpPr/>
            <p:nvPr/>
          </p:nvSpPr>
          <p:spPr>
            <a:xfrm>
              <a:off x="3864449" y="4295275"/>
              <a:ext cx="547769" cy="194787"/>
            </a:xfrm>
            <a:custGeom>
              <a:rect b="b" l="l" r="r" t="t"/>
              <a:pathLst>
                <a:path extrusionOk="0" h="117" w="328">
                  <a:moveTo>
                    <a:pt x="328" y="35"/>
                  </a:moveTo>
                  <a:cubicBezTo>
                    <a:pt x="305" y="83"/>
                    <a:pt x="240" y="117"/>
                    <a:pt x="164" y="117"/>
                  </a:cubicBezTo>
                  <a:cubicBezTo>
                    <a:pt x="88" y="117"/>
                    <a:pt x="23" y="83"/>
                    <a:pt x="0" y="35"/>
                  </a:cubicBezTo>
                  <a:cubicBezTo>
                    <a:pt x="7" y="31"/>
                    <a:pt x="14" y="28"/>
                    <a:pt x="22" y="25"/>
                  </a:cubicBezTo>
                  <a:cubicBezTo>
                    <a:pt x="63" y="9"/>
                    <a:pt x="111" y="0"/>
                    <a:pt x="164" y="0"/>
                  </a:cubicBezTo>
                  <a:cubicBezTo>
                    <a:pt x="217" y="0"/>
                    <a:pt x="264" y="9"/>
                    <a:pt x="305" y="25"/>
                  </a:cubicBezTo>
                  <a:cubicBezTo>
                    <a:pt x="313" y="28"/>
                    <a:pt x="321" y="31"/>
                    <a:pt x="328" y="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58"/>
            <p:cNvSpPr/>
            <p:nvPr/>
          </p:nvSpPr>
          <p:spPr>
            <a:xfrm>
              <a:off x="3901039" y="4295275"/>
              <a:ext cx="472437" cy="153893"/>
            </a:xfrm>
            <a:custGeom>
              <a:rect b="b" l="l" r="r" t="t"/>
              <a:pathLst>
                <a:path extrusionOk="0" h="92" w="283">
                  <a:moveTo>
                    <a:pt x="283" y="25"/>
                  </a:moveTo>
                  <a:cubicBezTo>
                    <a:pt x="264" y="64"/>
                    <a:pt x="207" y="92"/>
                    <a:pt x="142" y="92"/>
                  </a:cubicBezTo>
                  <a:cubicBezTo>
                    <a:pt x="77" y="92"/>
                    <a:pt x="20" y="64"/>
                    <a:pt x="0" y="25"/>
                  </a:cubicBezTo>
                  <a:cubicBezTo>
                    <a:pt x="41" y="9"/>
                    <a:pt x="89" y="0"/>
                    <a:pt x="142" y="0"/>
                  </a:cubicBezTo>
                  <a:cubicBezTo>
                    <a:pt x="195" y="0"/>
                    <a:pt x="242" y="9"/>
                    <a:pt x="283" y="2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58"/>
            <p:cNvSpPr/>
            <p:nvPr/>
          </p:nvSpPr>
          <p:spPr>
            <a:xfrm>
              <a:off x="3849383" y="4665477"/>
              <a:ext cx="117300" cy="15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58"/>
            <p:cNvSpPr/>
            <p:nvPr/>
          </p:nvSpPr>
          <p:spPr>
            <a:xfrm>
              <a:off x="4322896" y="4665477"/>
              <a:ext cx="117300" cy="15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58"/>
            <p:cNvSpPr/>
            <p:nvPr/>
          </p:nvSpPr>
          <p:spPr>
            <a:xfrm>
              <a:off x="3814946" y="5220781"/>
              <a:ext cx="646777" cy="236757"/>
            </a:xfrm>
            <a:custGeom>
              <a:rect b="b" l="l" r="r" t="t"/>
              <a:pathLst>
                <a:path extrusionOk="0" h="142" w="388">
                  <a:moveTo>
                    <a:pt x="388" y="95"/>
                  </a:moveTo>
                  <a:cubicBezTo>
                    <a:pt x="345" y="125"/>
                    <a:pt x="293" y="142"/>
                    <a:pt x="238" y="142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95" y="142"/>
                    <a:pt x="43" y="125"/>
                    <a:pt x="0" y="95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32" y="15"/>
                    <a:pt x="55" y="0"/>
                    <a:pt x="81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32" y="0"/>
                    <a:pt x="356" y="15"/>
                    <a:pt x="365" y="39"/>
                  </a:cubicBezTo>
                  <a:lnTo>
                    <a:pt x="388" y="9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59"/>
          <p:cNvSpPr/>
          <p:nvPr/>
        </p:nvSpPr>
        <p:spPr>
          <a:xfrm>
            <a:off x="8786025" y="-13350"/>
            <a:ext cx="3762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324" name="Google Shape;324;p59"/>
          <p:cNvGrpSpPr/>
          <p:nvPr/>
        </p:nvGrpSpPr>
        <p:grpSpPr>
          <a:xfrm>
            <a:off x="7242675" y="-945291"/>
            <a:ext cx="2774610" cy="6246929"/>
            <a:chOff x="7242675" y="-945291"/>
            <a:chExt cx="2774610" cy="6246929"/>
          </a:xfrm>
        </p:grpSpPr>
        <p:grpSp>
          <p:nvGrpSpPr>
            <p:cNvPr id="325" name="Google Shape;325;p59"/>
            <p:cNvGrpSpPr/>
            <p:nvPr/>
          </p:nvGrpSpPr>
          <p:grpSpPr>
            <a:xfrm>
              <a:off x="7242675" y="3689063"/>
              <a:ext cx="1374000" cy="1612575"/>
              <a:chOff x="-455350" y="3743150"/>
              <a:chExt cx="1374000" cy="1612575"/>
            </a:xfrm>
          </p:grpSpPr>
          <p:sp>
            <p:nvSpPr>
              <p:cNvPr id="326" name="Google Shape;326;p59"/>
              <p:cNvSpPr/>
              <p:nvPr/>
            </p:nvSpPr>
            <p:spPr>
              <a:xfrm>
                <a:off x="-455350" y="3743150"/>
                <a:ext cx="1044400" cy="814650"/>
              </a:xfrm>
              <a:custGeom>
                <a:rect b="b" l="l" r="r" t="t"/>
                <a:pathLst>
                  <a:path extrusionOk="0" h="32586" w="41776">
                    <a:moveTo>
                      <a:pt x="41776" y="0"/>
                    </a:moveTo>
                    <a:lnTo>
                      <a:pt x="39938" y="12032"/>
                    </a:lnTo>
                    <a:lnTo>
                      <a:pt x="25065" y="28910"/>
                    </a:lnTo>
                    <a:lnTo>
                      <a:pt x="0" y="3258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27" name="Google Shape;327;p59"/>
              <p:cNvSpPr/>
              <p:nvPr/>
            </p:nvSpPr>
            <p:spPr>
              <a:xfrm>
                <a:off x="-304150" y="4962425"/>
                <a:ext cx="463700" cy="342550"/>
              </a:xfrm>
              <a:custGeom>
                <a:rect b="b" l="l" r="r" t="t"/>
                <a:pathLst>
                  <a:path extrusionOk="0" h="13702" w="18548">
                    <a:moveTo>
                      <a:pt x="0" y="0"/>
                    </a:moveTo>
                    <a:lnTo>
                      <a:pt x="11697" y="3175"/>
                    </a:lnTo>
                    <a:lnTo>
                      <a:pt x="18548" y="1370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28" name="Google Shape;328;p59"/>
              <p:cNvSpPr/>
              <p:nvPr/>
            </p:nvSpPr>
            <p:spPr>
              <a:xfrm>
                <a:off x="546850" y="4467450"/>
                <a:ext cx="371800" cy="572350"/>
              </a:xfrm>
              <a:custGeom>
                <a:rect b="b" l="l" r="r" t="t"/>
                <a:pathLst>
                  <a:path extrusionOk="0" h="22894" w="14872">
                    <a:moveTo>
                      <a:pt x="0" y="0"/>
                    </a:moveTo>
                    <a:lnTo>
                      <a:pt x="14872" y="4512"/>
                    </a:lnTo>
                    <a:lnTo>
                      <a:pt x="8856" y="22894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29" name="Google Shape;329;p59"/>
              <p:cNvSpPr/>
              <p:nvPr/>
            </p:nvSpPr>
            <p:spPr>
              <a:xfrm>
                <a:off x="-221425" y="4716550"/>
                <a:ext cx="823000" cy="639175"/>
              </a:xfrm>
              <a:custGeom>
                <a:rect b="b" l="l" r="r" t="t"/>
                <a:pathLst>
                  <a:path extrusionOk="0" h="25567" w="32920">
                    <a:moveTo>
                      <a:pt x="0" y="0"/>
                    </a:moveTo>
                    <a:lnTo>
                      <a:pt x="27239" y="8021"/>
                    </a:lnTo>
                    <a:lnTo>
                      <a:pt x="32920" y="2556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330" name="Google Shape;330;p59"/>
            <p:cNvGrpSpPr/>
            <p:nvPr/>
          </p:nvGrpSpPr>
          <p:grpSpPr>
            <a:xfrm rot="3599956">
              <a:off x="7439815" y="-296884"/>
              <a:ext cx="2467022" cy="1679384"/>
              <a:chOff x="-909362" y="3917365"/>
              <a:chExt cx="2467077" cy="1679421"/>
            </a:xfrm>
          </p:grpSpPr>
          <p:sp>
            <p:nvSpPr>
              <p:cNvPr id="331" name="Google Shape;331;p59"/>
              <p:cNvSpPr/>
              <p:nvPr/>
            </p:nvSpPr>
            <p:spPr>
              <a:xfrm rot="-1356795">
                <a:off x="-771857" y="4105086"/>
                <a:ext cx="1075625" cy="496164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32" name="Google Shape;332;p59"/>
              <p:cNvSpPr/>
              <p:nvPr/>
            </p:nvSpPr>
            <p:spPr>
              <a:xfrm rot="-481145">
                <a:off x="-890816" y="5238009"/>
                <a:ext cx="546863" cy="304218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33" name="Google Shape;333;p59"/>
              <p:cNvSpPr/>
              <p:nvPr/>
            </p:nvSpPr>
            <p:spPr>
              <a:xfrm>
                <a:off x="754245" y="4610541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34" name="Google Shape;334;p59"/>
              <p:cNvSpPr/>
              <p:nvPr/>
            </p:nvSpPr>
            <p:spPr>
              <a:xfrm>
                <a:off x="-645520" y="4805623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35" name="Google Shape;335;p59"/>
              <p:cNvSpPr/>
              <p:nvPr/>
            </p:nvSpPr>
            <p:spPr>
              <a:xfrm rot="-3569296">
                <a:off x="741791" y="5018393"/>
                <a:ext cx="956097" cy="220919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  <p:sp>
        <p:nvSpPr>
          <p:cNvPr id="336" name="Google Shape;336;p5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7" name="Google Shape;337;p59"/>
          <p:cNvSpPr txBox="1"/>
          <p:nvPr>
            <p:ph idx="1" type="subTitle"/>
          </p:nvPr>
        </p:nvSpPr>
        <p:spPr>
          <a:xfrm>
            <a:off x="2302453" y="1977725"/>
            <a:ext cx="19782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38" name="Google Shape;338;p59"/>
          <p:cNvSpPr txBox="1"/>
          <p:nvPr>
            <p:ph idx="2" type="subTitle"/>
          </p:nvPr>
        </p:nvSpPr>
        <p:spPr>
          <a:xfrm>
            <a:off x="5532957" y="1977725"/>
            <a:ext cx="19782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39" name="Google Shape;339;p59"/>
          <p:cNvSpPr txBox="1"/>
          <p:nvPr>
            <p:ph idx="3" type="subTitle"/>
          </p:nvPr>
        </p:nvSpPr>
        <p:spPr>
          <a:xfrm>
            <a:off x="2302453" y="3411125"/>
            <a:ext cx="19782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40" name="Google Shape;340;p59"/>
          <p:cNvSpPr txBox="1"/>
          <p:nvPr>
            <p:ph idx="4" type="subTitle"/>
          </p:nvPr>
        </p:nvSpPr>
        <p:spPr>
          <a:xfrm>
            <a:off x="5532957" y="3411125"/>
            <a:ext cx="19782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41" name="Google Shape;341;p59"/>
          <p:cNvSpPr txBox="1"/>
          <p:nvPr>
            <p:ph idx="5" type="subTitle"/>
          </p:nvPr>
        </p:nvSpPr>
        <p:spPr>
          <a:xfrm>
            <a:off x="2302450" y="1673925"/>
            <a:ext cx="19782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42" name="Google Shape;342;p59"/>
          <p:cNvSpPr txBox="1"/>
          <p:nvPr>
            <p:ph idx="6" type="subTitle"/>
          </p:nvPr>
        </p:nvSpPr>
        <p:spPr>
          <a:xfrm>
            <a:off x="5532951" y="1673925"/>
            <a:ext cx="19782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43" name="Google Shape;343;p59"/>
          <p:cNvSpPr txBox="1"/>
          <p:nvPr>
            <p:ph idx="7" type="subTitle"/>
          </p:nvPr>
        </p:nvSpPr>
        <p:spPr>
          <a:xfrm>
            <a:off x="2302450" y="3107325"/>
            <a:ext cx="19782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44" name="Google Shape;344;p59"/>
          <p:cNvSpPr txBox="1"/>
          <p:nvPr>
            <p:ph idx="8" type="subTitle"/>
          </p:nvPr>
        </p:nvSpPr>
        <p:spPr>
          <a:xfrm>
            <a:off x="5532951" y="3107325"/>
            <a:ext cx="19782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1800"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Poppins"/>
              <a:buNone/>
              <a:defRPr b="1" sz="2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45" name="Google Shape;345;p59"/>
          <p:cNvSpPr/>
          <p:nvPr/>
        </p:nvSpPr>
        <p:spPr>
          <a:xfrm>
            <a:off x="561600" y="381100"/>
            <a:ext cx="158400" cy="1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346" name="Google Shape;346;p59"/>
          <p:cNvGrpSpPr/>
          <p:nvPr/>
        </p:nvGrpSpPr>
        <p:grpSpPr>
          <a:xfrm flipH="1">
            <a:off x="7792896" y="3847210"/>
            <a:ext cx="1275744" cy="1296281"/>
            <a:chOff x="1354856" y="2935363"/>
            <a:chExt cx="1425731" cy="1448844"/>
          </a:xfrm>
        </p:grpSpPr>
        <p:sp>
          <p:nvSpPr>
            <p:cNvPr id="347" name="Google Shape;347;p59"/>
            <p:cNvSpPr/>
            <p:nvPr/>
          </p:nvSpPr>
          <p:spPr>
            <a:xfrm rot="663725">
              <a:off x="1624416" y="3514655"/>
              <a:ext cx="440889" cy="548724"/>
            </a:xfrm>
            <a:custGeom>
              <a:rect b="b" l="l" r="r" t="t"/>
              <a:pathLst>
                <a:path extrusionOk="0" h="443" w="356">
                  <a:moveTo>
                    <a:pt x="278" y="110"/>
                  </a:moveTo>
                  <a:cubicBezTo>
                    <a:pt x="356" y="71"/>
                    <a:pt x="356" y="71"/>
                    <a:pt x="356" y="71"/>
                  </a:cubicBezTo>
                  <a:cubicBezTo>
                    <a:pt x="328" y="16"/>
                    <a:pt x="328" y="16"/>
                    <a:pt x="328" y="16"/>
                  </a:cubicBezTo>
                  <a:cubicBezTo>
                    <a:pt x="251" y="55"/>
                    <a:pt x="251" y="55"/>
                    <a:pt x="251" y="55"/>
                  </a:cubicBezTo>
                  <a:cubicBezTo>
                    <a:pt x="239" y="36"/>
                    <a:pt x="223" y="18"/>
                    <a:pt x="202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0" y="162"/>
                    <a:pt x="0" y="318"/>
                    <a:pt x="14" y="389"/>
                  </a:cubicBezTo>
                  <a:cubicBezTo>
                    <a:pt x="19" y="413"/>
                    <a:pt x="38" y="432"/>
                    <a:pt x="62" y="436"/>
                  </a:cubicBezTo>
                  <a:cubicBezTo>
                    <a:pt x="96" y="443"/>
                    <a:pt x="128" y="420"/>
                    <a:pt x="133" y="386"/>
                  </a:cubicBezTo>
                  <a:cubicBezTo>
                    <a:pt x="160" y="206"/>
                    <a:pt x="290" y="184"/>
                    <a:pt x="290" y="184"/>
                  </a:cubicBezTo>
                  <a:cubicBezTo>
                    <a:pt x="290" y="184"/>
                    <a:pt x="293" y="152"/>
                    <a:pt x="278" y="11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59"/>
            <p:cNvSpPr/>
            <p:nvPr/>
          </p:nvSpPr>
          <p:spPr>
            <a:xfrm rot="663726">
              <a:off x="2123749" y="3612199"/>
              <a:ext cx="440090" cy="548724"/>
            </a:xfrm>
            <a:custGeom>
              <a:rect b="b" l="l" r="r" t="t"/>
              <a:pathLst>
                <a:path extrusionOk="0" h="443" w="356">
                  <a:moveTo>
                    <a:pt x="77" y="110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105" y="55"/>
                    <a:pt x="105" y="55"/>
                    <a:pt x="105" y="55"/>
                  </a:cubicBezTo>
                  <a:cubicBezTo>
                    <a:pt x="117" y="36"/>
                    <a:pt x="133" y="18"/>
                    <a:pt x="154" y="0"/>
                  </a:cubicBezTo>
                  <a:cubicBezTo>
                    <a:pt x="356" y="162"/>
                    <a:pt x="356" y="318"/>
                    <a:pt x="342" y="389"/>
                  </a:cubicBezTo>
                  <a:cubicBezTo>
                    <a:pt x="337" y="413"/>
                    <a:pt x="318" y="432"/>
                    <a:pt x="294" y="436"/>
                  </a:cubicBezTo>
                  <a:cubicBezTo>
                    <a:pt x="260" y="443"/>
                    <a:pt x="228" y="420"/>
                    <a:pt x="223" y="386"/>
                  </a:cubicBezTo>
                  <a:cubicBezTo>
                    <a:pt x="195" y="206"/>
                    <a:pt x="65" y="184"/>
                    <a:pt x="65" y="184"/>
                  </a:cubicBezTo>
                  <a:cubicBezTo>
                    <a:pt x="65" y="184"/>
                    <a:pt x="63" y="152"/>
                    <a:pt x="77" y="11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59"/>
            <p:cNvSpPr/>
            <p:nvPr/>
          </p:nvSpPr>
          <p:spPr>
            <a:xfrm rot="663725">
              <a:off x="1794795" y="3357595"/>
              <a:ext cx="685294" cy="525561"/>
            </a:xfrm>
            <a:custGeom>
              <a:rect b="b" l="l" r="r" t="t"/>
              <a:pathLst>
                <a:path extrusionOk="0" h="425" w="554">
                  <a:moveTo>
                    <a:pt x="554" y="0"/>
                  </a:moveTo>
                  <a:cubicBezTo>
                    <a:pt x="554" y="279"/>
                    <a:pt x="554" y="279"/>
                    <a:pt x="554" y="279"/>
                  </a:cubicBezTo>
                  <a:cubicBezTo>
                    <a:pt x="554" y="311"/>
                    <a:pt x="534" y="340"/>
                    <a:pt x="503" y="350"/>
                  </a:cubicBezTo>
                  <a:cubicBezTo>
                    <a:pt x="411" y="383"/>
                    <a:pt x="411" y="383"/>
                    <a:pt x="411" y="383"/>
                  </a:cubicBezTo>
                  <a:cubicBezTo>
                    <a:pt x="316" y="416"/>
                    <a:pt x="316" y="416"/>
                    <a:pt x="316" y="416"/>
                  </a:cubicBezTo>
                  <a:cubicBezTo>
                    <a:pt x="291" y="425"/>
                    <a:pt x="263" y="425"/>
                    <a:pt x="238" y="416"/>
                  </a:cubicBezTo>
                  <a:cubicBezTo>
                    <a:pt x="143" y="383"/>
                    <a:pt x="143" y="383"/>
                    <a:pt x="143" y="383"/>
                  </a:cubicBezTo>
                  <a:cubicBezTo>
                    <a:pt x="50" y="350"/>
                    <a:pt x="50" y="350"/>
                    <a:pt x="50" y="350"/>
                  </a:cubicBezTo>
                  <a:cubicBezTo>
                    <a:pt x="20" y="340"/>
                    <a:pt x="0" y="311"/>
                    <a:pt x="0" y="27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54" y="0"/>
                    <a:pt x="554" y="0"/>
                    <a:pt x="554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59"/>
            <p:cNvSpPr/>
            <p:nvPr/>
          </p:nvSpPr>
          <p:spPr>
            <a:xfrm rot="663249">
              <a:off x="1833975" y="3361345"/>
              <a:ext cx="685315" cy="11737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59"/>
            <p:cNvSpPr/>
            <p:nvPr/>
          </p:nvSpPr>
          <p:spPr>
            <a:xfrm rot="663725">
              <a:off x="1871881" y="2996848"/>
              <a:ext cx="685294" cy="458468"/>
            </a:xfrm>
            <a:custGeom>
              <a:rect b="b" l="l" r="r" t="t"/>
              <a:pathLst>
                <a:path extrusionOk="0" h="370" w="554">
                  <a:moveTo>
                    <a:pt x="554" y="175"/>
                  </a:moveTo>
                  <a:cubicBezTo>
                    <a:pt x="554" y="370"/>
                    <a:pt x="554" y="370"/>
                    <a:pt x="554" y="370"/>
                  </a:cubicBezTo>
                  <a:cubicBezTo>
                    <a:pt x="0" y="370"/>
                    <a:pt x="0" y="370"/>
                    <a:pt x="0" y="370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18"/>
                    <a:pt x="43" y="68"/>
                    <a:pt x="109" y="36"/>
                  </a:cubicBezTo>
                  <a:cubicBezTo>
                    <a:pt x="111" y="35"/>
                    <a:pt x="114" y="34"/>
                    <a:pt x="116" y="33"/>
                  </a:cubicBezTo>
                  <a:cubicBezTo>
                    <a:pt x="161" y="12"/>
                    <a:pt x="217" y="0"/>
                    <a:pt x="277" y="0"/>
                  </a:cubicBezTo>
                  <a:cubicBezTo>
                    <a:pt x="338" y="0"/>
                    <a:pt x="394" y="13"/>
                    <a:pt x="440" y="34"/>
                  </a:cubicBezTo>
                  <a:cubicBezTo>
                    <a:pt x="442" y="35"/>
                    <a:pt x="444" y="36"/>
                    <a:pt x="447" y="37"/>
                  </a:cubicBezTo>
                  <a:cubicBezTo>
                    <a:pt x="512" y="69"/>
                    <a:pt x="554" y="119"/>
                    <a:pt x="554" y="1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59"/>
            <p:cNvSpPr/>
            <p:nvPr/>
          </p:nvSpPr>
          <p:spPr>
            <a:xfrm rot="663720">
              <a:off x="1950611" y="3089312"/>
              <a:ext cx="524754" cy="285145"/>
            </a:xfrm>
            <a:custGeom>
              <a:rect b="b" l="l" r="r" t="t"/>
              <a:pathLst>
                <a:path extrusionOk="0" h="230" w="424">
                  <a:moveTo>
                    <a:pt x="424" y="125"/>
                  </a:moveTo>
                  <a:cubicBezTo>
                    <a:pt x="424" y="168"/>
                    <a:pt x="424" y="168"/>
                    <a:pt x="424" y="168"/>
                  </a:cubicBezTo>
                  <a:cubicBezTo>
                    <a:pt x="424" y="202"/>
                    <a:pt x="396" y="230"/>
                    <a:pt x="362" y="230"/>
                  </a:cubicBezTo>
                  <a:cubicBezTo>
                    <a:pt x="62" y="230"/>
                    <a:pt x="62" y="230"/>
                    <a:pt x="62" y="230"/>
                  </a:cubicBezTo>
                  <a:cubicBezTo>
                    <a:pt x="27" y="230"/>
                    <a:pt x="0" y="202"/>
                    <a:pt x="0" y="168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57"/>
                    <a:pt x="97" y="0"/>
                    <a:pt x="212" y="0"/>
                  </a:cubicBezTo>
                  <a:cubicBezTo>
                    <a:pt x="327" y="0"/>
                    <a:pt x="424" y="57"/>
                    <a:pt x="424" y="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59"/>
            <p:cNvSpPr/>
            <p:nvPr/>
          </p:nvSpPr>
          <p:spPr>
            <a:xfrm rot="663385">
              <a:off x="2012776" y="3181347"/>
              <a:ext cx="79781" cy="79192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59"/>
            <p:cNvSpPr/>
            <p:nvPr/>
          </p:nvSpPr>
          <p:spPr>
            <a:xfrm rot="668380">
              <a:off x="2326319" y="3242647"/>
              <a:ext cx="79192" cy="79192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59"/>
            <p:cNvSpPr/>
            <p:nvPr/>
          </p:nvSpPr>
          <p:spPr>
            <a:xfrm rot="663723">
              <a:off x="2048527" y="3406578"/>
              <a:ext cx="249997" cy="54313"/>
            </a:xfrm>
            <a:custGeom>
              <a:rect b="b" l="l" r="r" t="t"/>
              <a:pathLst>
                <a:path extrusionOk="0" h="44" w="202">
                  <a:moveTo>
                    <a:pt x="19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02" y="44"/>
                    <a:pt x="202" y="44"/>
                    <a:pt x="202" y="44"/>
                  </a:cubicBezTo>
                  <a:cubicBezTo>
                    <a:pt x="202" y="11"/>
                    <a:pt x="202" y="11"/>
                    <a:pt x="202" y="11"/>
                  </a:cubicBezTo>
                  <a:cubicBezTo>
                    <a:pt x="202" y="5"/>
                    <a:pt x="197" y="0"/>
                    <a:pt x="1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59"/>
            <p:cNvSpPr/>
            <p:nvPr/>
          </p:nvSpPr>
          <p:spPr>
            <a:xfrm rot="663725">
              <a:off x="1781821" y="3543493"/>
              <a:ext cx="176516" cy="237221"/>
            </a:xfrm>
            <a:custGeom>
              <a:rect b="b" l="l" r="r" t="t"/>
              <a:pathLst>
                <a:path extrusionOk="0" h="192" w="143">
                  <a:moveTo>
                    <a:pt x="143" y="192"/>
                  </a:moveTo>
                  <a:cubicBezTo>
                    <a:pt x="50" y="159"/>
                    <a:pt x="50" y="159"/>
                    <a:pt x="50" y="159"/>
                  </a:cubicBezTo>
                  <a:cubicBezTo>
                    <a:pt x="20" y="149"/>
                    <a:pt x="0" y="120"/>
                    <a:pt x="0" y="8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52" y="0"/>
                    <a:pt x="71" y="13"/>
                    <a:pt x="80" y="34"/>
                  </a:cubicBezTo>
                  <a:lnTo>
                    <a:pt x="143" y="1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59"/>
            <p:cNvSpPr/>
            <p:nvPr/>
          </p:nvSpPr>
          <p:spPr>
            <a:xfrm rot="663725">
              <a:off x="2281148" y="3641114"/>
              <a:ext cx="176516" cy="237221"/>
            </a:xfrm>
            <a:custGeom>
              <a:rect b="b" l="l" r="r" t="t"/>
              <a:pathLst>
                <a:path extrusionOk="0" h="192" w="143">
                  <a:moveTo>
                    <a:pt x="143" y="0"/>
                  </a:moveTo>
                  <a:cubicBezTo>
                    <a:pt x="143" y="88"/>
                    <a:pt x="143" y="88"/>
                    <a:pt x="143" y="88"/>
                  </a:cubicBezTo>
                  <a:cubicBezTo>
                    <a:pt x="143" y="120"/>
                    <a:pt x="123" y="149"/>
                    <a:pt x="92" y="159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63" y="34"/>
                    <a:pt x="63" y="34"/>
                    <a:pt x="63" y="34"/>
                  </a:cubicBezTo>
                  <a:cubicBezTo>
                    <a:pt x="71" y="13"/>
                    <a:pt x="91" y="0"/>
                    <a:pt x="113" y="0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59"/>
            <p:cNvSpPr/>
            <p:nvPr/>
          </p:nvSpPr>
          <p:spPr>
            <a:xfrm rot="663726">
              <a:off x="1405546" y="3603127"/>
              <a:ext cx="358622" cy="563102"/>
            </a:xfrm>
            <a:custGeom>
              <a:rect b="b" l="l" r="r" t="t"/>
              <a:pathLst>
                <a:path extrusionOk="0" h="455" w="290">
                  <a:moveTo>
                    <a:pt x="169" y="0"/>
                  </a:moveTo>
                  <a:cubicBezTo>
                    <a:pt x="290" y="165"/>
                    <a:pt x="290" y="165"/>
                    <a:pt x="290" y="165"/>
                  </a:cubicBezTo>
                  <a:cubicBezTo>
                    <a:pt x="290" y="165"/>
                    <a:pt x="166" y="211"/>
                    <a:pt x="173" y="393"/>
                  </a:cubicBezTo>
                  <a:cubicBezTo>
                    <a:pt x="174" y="427"/>
                    <a:pt x="147" y="455"/>
                    <a:pt x="113" y="455"/>
                  </a:cubicBezTo>
                  <a:cubicBezTo>
                    <a:pt x="88" y="455"/>
                    <a:pt x="66" y="441"/>
                    <a:pt x="57" y="418"/>
                  </a:cubicBezTo>
                  <a:cubicBezTo>
                    <a:pt x="29" y="351"/>
                    <a:pt x="0" y="198"/>
                    <a:pt x="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59"/>
            <p:cNvSpPr/>
            <p:nvPr/>
          </p:nvSpPr>
          <p:spPr>
            <a:xfrm rot="663725">
              <a:off x="1533149" y="3615483"/>
              <a:ext cx="230828" cy="552718"/>
            </a:xfrm>
            <a:custGeom>
              <a:rect b="b" l="l" r="r" t="t"/>
              <a:pathLst>
                <a:path extrusionOk="0" h="447" w="187">
                  <a:moveTo>
                    <a:pt x="55" y="223"/>
                  </a:moveTo>
                  <a:cubicBezTo>
                    <a:pt x="35" y="274"/>
                    <a:pt x="0" y="387"/>
                    <a:pt x="41" y="447"/>
                  </a:cubicBezTo>
                  <a:cubicBezTo>
                    <a:pt x="59" y="436"/>
                    <a:pt x="71" y="415"/>
                    <a:pt x="70" y="393"/>
                  </a:cubicBezTo>
                  <a:cubicBezTo>
                    <a:pt x="63" y="211"/>
                    <a:pt x="187" y="165"/>
                    <a:pt x="187" y="165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6" y="0"/>
                    <a:pt x="10" y="123"/>
                    <a:pt x="49" y="180"/>
                  </a:cubicBezTo>
                  <a:cubicBezTo>
                    <a:pt x="58" y="193"/>
                    <a:pt x="60" y="209"/>
                    <a:pt x="55" y="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59"/>
            <p:cNvSpPr/>
            <p:nvPr/>
          </p:nvSpPr>
          <p:spPr>
            <a:xfrm rot="663721">
              <a:off x="1675467" y="3625661"/>
              <a:ext cx="179710" cy="162141"/>
            </a:xfrm>
            <a:custGeom>
              <a:rect b="b" l="l" r="r" t="t"/>
              <a:pathLst>
                <a:path extrusionOk="0" h="203" w="225">
                  <a:moveTo>
                    <a:pt x="58" y="203"/>
                  </a:moveTo>
                  <a:lnTo>
                    <a:pt x="0" y="127"/>
                  </a:lnTo>
                  <a:lnTo>
                    <a:pt x="168" y="0"/>
                  </a:lnTo>
                  <a:lnTo>
                    <a:pt x="225" y="76"/>
                  </a:lnTo>
                  <a:lnTo>
                    <a:pt x="58" y="2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59"/>
            <p:cNvSpPr/>
            <p:nvPr/>
          </p:nvSpPr>
          <p:spPr>
            <a:xfrm rot="663727">
              <a:off x="1592872" y="3621266"/>
              <a:ext cx="200477" cy="243611"/>
            </a:xfrm>
            <a:custGeom>
              <a:rect b="b" l="l" r="r" t="t"/>
              <a:pathLst>
                <a:path extrusionOk="0" h="197" w="162">
                  <a:moveTo>
                    <a:pt x="41" y="0"/>
                  </a:moveTo>
                  <a:cubicBezTo>
                    <a:pt x="0" y="197"/>
                    <a:pt x="162" y="165"/>
                    <a:pt x="162" y="165"/>
                  </a:cubicBezTo>
                  <a:cubicBezTo>
                    <a:pt x="162" y="165"/>
                    <a:pt x="152" y="65"/>
                    <a:pt x="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59"/>
            <p:cNvSpPr/>
            <p:nvPr/>
          </p:nvSpPr>
          <p:spPr>
            <a:xfrm rot="663724">
              <a:off x="2372858" y="3792084"/>
              <a:ext cx="357024" cy="563102"/>
            </a:xfrm>
            <a:custGeom>
              <a:rect b="b" l="l" r="r" t="t"/>
              <a:pathLst>
                <a:path extrusionOk="0" h="455" w="289">
                  <a:moveTo>
                    <a:pt x="121" y="0"/>
                  </a:moveTo>
                  <a:cubicBezTo>
                    <a:pt x="0" y="165"/>
                    <a:pt x="0" y="165"/>
                    <a:pt x="0" y="165"/>
                  </a:cubicBezTo>
                  <a:cubicBezTo>
                    <a:pt x="0" y="165"/>
                    <a:pt x="123" y="211"/>
                    <a:pt x="116" y="393"/>
                  </a:cubicBezTo>
                  <a:cubicBezTo>
                    <a:pt x="115" y="427"/>
                    <a:pt x="142" y="455"/>
                    <a:pt x="177" y="455"/>
                  </a:cubicBezTo>
                  <a:cubicBezTo>
                    <a:pt x="201" y="455"/>
                    <a:pt x="223" y="441"/>
                    <a:pt x="233" y="418"/>
                  </a:cubicBezTo>
                  <a:cubicBezTo>
                    <a:pt x="260" y="351"/>
                    <a:pt x="289" y="198"/>
                    <a:pt x="1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59"/>
            <p:cNvSpPr/>
            <p:nvPr/>
          </p:nvSpPr>
          <p:spPr>
            <a:xfrm rot="663725">
              <a:off x="2375027" y="3780074"/>
              <a:ext cx="230828" cy="552718"/>
            </a:xfrm>
            <a:custGeom>
              <a:rect b="b" l="l" r="r" t="t"/>
              <a:pathLst>
                <a:path extrusionOk="0" h="447" w="187">
                  <a:moveTo>
                    <a:pt x="132" y="223"/>
                  </a:moveTo>
                  <a:cubicBezTo>
                    <a:pt x="152" y="274"/>
                    <a:pt x="187" y="387"/>
                    <a:pt x="145" y="447"/>
                  </a:cubicBezTo>
                  <a:cubicBezTo>
                    <a:pt x="127" y="436"/>
                    <a:pt x="116" y="415"/>
                    <a:pt x="116" y="393"/>
                  </a:cubicBezTo>
                  <a:cubicBezTo>
                    <a:pt x="123" y="211"/>
                    <a:pt x="0" y="165"/>
                    <a:pt x="0" y="165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0"/>
                    <a:pt x="177" y="123"/>
                    <a:pt x="137" y="180"/>
                  </a:cubicBezTo>
                  <a:cubicBezTo>
                    <a:pt x="129" y="193"/>
                    <a:pt x="126" y="209"/>
                    <a:pt x="132" y="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59"/>
            <p:cNvSpPr/>
            <p:nvPr/>
          </p:nvSpPr>
          <p:spPr>
            <a:xfrm rot="663721">
              <a:off x="2360556" y="3759755"/>
              <a:ext cx="181308" cy="162141"/>
            </a:xfrm>
            <a:custGeom>
              <a:rect b="b" l="l" r="r" t="t"/>
              <a:pathLst>
                <a:path extrusionOk="0" h="203" w="227">
                  <a:moveTo>
                    <a:pt x="169" y="203"/>
                  </a:moveTo>
                  <a:lnTo>
                    <a:pt x="227" y="127"/>
                  </a:lnTo>
                  <a:lnTo>
                    <a:pt x="59" y="0"/>
                  </a:lnTo>
                  <a:lnTo>
                    <a:pt x="0" y="76"/>
                  </a:lnTo>
                  <a:lnTo>
                    <a:pt x="169" y="2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59"/>
            <p:cNvSpPr/>
            <p:nvPr/>
          </p:nvSpPr>
          <p:spPr>
            <a:xfrm rot="663727">
              <a:off x="2404963" y="3780034"/>
              <a:ext cx="200477" cy="243611"/>
            </a:xfrm>
            <a:custGeom>
              <a:rect b="b" l="l" r="r" t="t"/>
              <a:pathLst>
                <a:path extrusionOk="0" h="197" w="162">
                  <a:moveTo>
                    <a:pt x="121" y="0"/>
                  </a:moveTo>
                  <a:cubicBezTo>
                    <a:pt x="162" y="197"/>
                    <a:pt x="0" y="165"/>
                    <a:pt x="0" y="165"/>
                  </a:cubicBezTo>
                  <a:cubicBezTo>
                    <a:pt x="0" y="165"/>
                    <a:pt x="10" y="65"/>
                    <a:pt x="1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59"/>
            <p:cNvSpPr/>
            <p:nvPr/>
          </p:nvSpPr>
          <p:spPr>
            <a:xfrm rot="663723">
              <a:off x="2033042" y="3511977"/>
              <a:ext cx="186899" cy="295528"/>
            </a:xfrm>
            <a:custGeom>
              <a:rect b="b" l="l" r="r" t="t"/>
              <a:pathLst>
                <a:path extrusionOk="0" h="239" w="151">
                  <a:moveTo>
                    <a:pt x="75" y="0"/>
                  </a:moveTo>
                  <a:cubicBezTo>
                    <a:pt x="34" y="0"/>
                    <a:pt x="0" y="34"/>
                    <a:pt x="0" y="7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205"/>
                    <a:pt x="34" y="239"/>
                    <a:pt x="75" y="239"/>
                  </a:cubicBezTo>
                  <a:cubicBezTo>
                    <a:pt x="117" y="239"/>
                    <a:pt x="151" y="205"/>
                    <a:pt x="151" y="163"/>
                  </a:cubicBezTo>
                  <a:cubicBezTo>
                    <a:pt x="151" y="76"/>
                    <a:pt x="151" y="76"/>
                    <a:pt x="151" y="76"/>
                  </a:cubicBezTo>
                  <a:cubicBezTo>
                    <a:pt x="151" y="34"/>
                    <a:pt x="117" y="0"/>
                    <a:pt x="7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59"/>
            <p:cNvSpPr/>
            <p:nvPr/>
          </p:nvSpPr>
          <p:spPr>
            <a:xfrm rot="663720">
              <a:off x="2064115" y="3543119"/>
              <a:ext cx="124599" cy="234027"/>
            </a:xfrm>
            <a:custGeom>
              <a:rect b="b" l="l" r="r" t="t"/>
              <a:pathLst>
                <a:path extrusionOk="0" h="189" w="101">
                  <a:moveTo>
                    <a:pt x="50" y="0"/>
                  </a:moveTo>
                  <a:cubicBezTo>
                    <a:pt x="23" y="0"/>
                    <a:pt x="0" y="23"/>
                    <a:pt x="0" y="5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66"/>
                    <a:pt x="23" y="189"/>
                    <a:pt x="50" y="189"/>
                  </a:cubicBezTo>
                  <a:cubicBezTo>
                    <a:pt x="78" y="189"/>
                    <a:pt x="101" y="166"/>
                    <a:pt x="101" y="138"/>
                  </a:cubicBezTo>
                  <a:cubicBezTo>
                    <a:pt x="101" y="51"/>
                    <a:pt x="101" y="51"/>
                    <a:pt x="101" y="51"/>
                  </a:cubicBezTo>
                  <a:cubicBezTo>
                    <a:pt x="101" y="23"/>
                    <a:pt x="78" y="0"/>
                    <a:pt x="5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59"/>
            <p:cNvSpPr/>
            <p:nvPr/>
          </p:nvSpPr>
          <p:spPr>
            <a:xfrm rot="663725">
              <a:off x="2044406" y="2999942"/>
              <a:ext cx="401752" cy="150160"/>
            </a:xfrm>
            <a:custGeom>
              <a:rect b="b" l="l" r="r" t="t"/>
              <a:pathLst>
                <a:path extrusionOk="0" h="121" w="324">
                  <a:moveTo>
                    <a:pt x="324" y="34"/>
                  </a:moveTo>
                  <a:cubicBezTo>
                    <a:pt x="324" y="121"/>
                    <a:pt x="324" y="121"/>
                    <a:pt x="324" y="121"/>
                  </a:cubicBezTo>
                  <a:cubicBezTo>
                    <a:pt x="284" y="93"/>
                    <a:pt x="226" y="75"/>
                    <a:pt x="161" y="75"/>
                  </a:cubicBezTo>
                  <a:cubicBezTo>
                    <a:pt x="97" y="75"/>
                    <a:pt x="39" y="93"/>
                    <a:pt x="0" y="120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45" y="12"/>
                    <a:pt x="101" y="0"/>
                    <a:pt x="161" y="0"/>
                  </a:cubicBezTo>
                  <a:cubicBezTo>
                    <a:pt x="222" y="0"/>
                    <a:pt x="278" y="13"/>
                    <a:pt x="324" y="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60"/>
          <p:cNvSpPr/>
          <p:nvPr/>
        </p:nvSpPr>
        <p:spPr>
          <a:xfrm>
            <a:off x="6627400" y="0"/>
            <a:ext cx="2525700" cy="51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1" name="Google Shape;371;p60"/>
          <p:cNvSpPr txBox="1"/>
          <p:nvPr>
            <p:ph hasCustomPrompt="1" type="title"/>
          </p:nvPr>
        </p:nvSpPr>
        <p:spPr>
          <a:xfrm>
            <a:off x="713225" y="1862300"/>
            <a:ext cx="4546500" cy="913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4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72" name="Google Shape;372;p60"/>
          <p:cNvSpPr txBox="1"/>
          <p:nvPr>
            <p:ph idx="1" type="subTitle"/>
          </p:nvPr>
        </p:nvSpPr>
        <p:spPr>
          <a:xfrm>
            <a:off x="713225" y="2776025"/>
            <a:ext cx="4546500" cy="4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73" name="Google Shape;373;p60"/>
          <p:cNvSpPr/>
          <p:nvPr/>
        </p:nvSpPr>
        <p:spPr>
          <a:xfrm rot="-10417341">
            <a:off x="-340602" y="5579705"/>
            <a:ext cx="62591" cy="59754"/>
          </a:xfrm>
          <a:custGeom>
            <a:rect b="b" l="l" r="r" t="t"/>
            <a:pathLst>
              <a:path extrusionOk="0" h="72800" w="76257">
                <a:moveTo>
                  <a:pt x="38095" y="0"/>
                </a:moveTo>
                <a:lnTo>
                  <a:pt x="38501" y="0"/>
                </a:lnTo>
                <a:cubicBezTo>
                  <a:pt x="48785" y="0"/>
                  <a:pt x="58325" y="1488"/>
                  <a:pt x="65496" y="8931"/>
                </a:cubicBezTo>
                <a:cubicBezTo>
                  <a:pt x="72533" y="16373"/>
                  <a:pt x="76389" y="24628"/>
                  <a:pt x="76254" y="34979"/>
                </a:cubicBezTo>
                <a:cubicBezTo>
                  <a:pt x="76051" y="56224"/>
                  <a:pt x="58866" y="72800"/>
                  <a:pt x="38095" y="72800"/>
                </a:cubicBezTo>
                <a:cubicBezTo>
                  <a:pt x="16647" y="72530"/>
                  <a:pt x="-267" y="57442"/>
                  <a:pt x="3" y="35994"/>
                </a:cubicBezTo>
                <a:cubicBezTo>
                  <a:pt x="139" y="14749"/>
                  <a:pt x="17256" y="0"/>
                  <a:pt x="38095" y="0"/>
                </a:cubicBezTo>
                <a:close/>
                <a:moveTo>
                  <a:pt x="37824" y="53382"/>
                </a:moveTo>
                <a:cubicBezTo>
                  <a:pt x="48649" y="53382"/>
                  <a:pt x="57377" y="44384"/>
                  <a:pt x="57513" y="33355"/>
                </a:cubicBezTo>
                <a:cubicBezTo>
                  <a:pt x="57580" y="27875"/>
                  <a:pt x="55618" y="22733"/>
                  <a:pt x="51897" y="18877"/>
                </a:cubicBezTo>
                <a:cubicBezTo>
                  <a:pt x="48243" y="15088"/>
                  <a:pt x="45875" y="12923"/>
                  <a:pt x="40733" y="12923"/>
                </a:cubicBezTo>
                <a:lnTo>
                  <a:pt x="42966" y="3586"/>
                </a:lnTo>
                <a:lnTo>
                  <a:pt x="42966" y="12923"/>
                </a:lnTo>
                <a:cubicBezTo>
                  <a:pt x="24563" y="12923"/>
                  <a:pt x="21113" y="21854"/>
                  <a:pt x="21045" y="32950"/>
                </a:cubicBezTo>
                <a:cubicBezTo>
                  <a:pt x="20977" y="44113"/>
                  <a:pt x="27134" y="53315"/>
                  <a:pt x="37824" y="53382"/>
                </a:cubicBezTo>
                <a:close/>
              </a:path>
            </a:pathLst>
          </a:custGeom>
          <a:solidFill>
            <a:srgbClr val="103B57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60"/>
          <p:cNvSpPr/>
          <p:nvPr/>
        </p:nvSpPr>
        <p:spPr>
          <a:xfrm rot="-10417341">
            <a:off x="-653727" y="5239036"/>
            <a:ext cx="62644" cy="61975"/>
          </a:xfrm>
          <a:custGeom>
            <a:rect b="b" l="l" r="r" t="t"/>
            <a:pathLst>
              <a:path extrusionOk="0" h="75506" w="76322">
                <a:moveTo>
                  <a:pt x="38161" y="0"/>
                </a:moveTo>
                <a:lnTo>
                  <a:pt x="38567" y="0"/>
                </a:lnTo>
                <a:cubicBezTo>
                  <a:pt x="59609" y="0"/>
                  <a:pt x="76523" y="16373"/>
                  <a:pt x="76320" y="37753"/>
                </a:cubicBezTo>
                <a:cubicBezTo>
                  <a:pt x="76050" y="58998"/>
                  <a:pt x="58932" y="75506"/>
                  <a:pt x="38161" y="75506"/>
                </a:cubicBezTo>
                <a:cubicBezTo>
                  <a:pt x="16713" y="75304"/>
                  <a:pt x="-201" y="58795"/>
                  <a:pt x="2" y="37347"/>
                </a:cubicBezTo>
                <a:cubicBezTo>
                  <a:pt x="340" y="16103"/>
                  <a:pt x="17458" y="0"/>
                  <a:pt x="38161" y="0"/>
                </a:cubicBezTo>
                <a:close/>
                <a:moveTo>
                  <a:pt x="37958" y="56156"/>
                </a:moveTo>
                <a:cubicBezTo>
                  <a:pt x="48783" y="56156"/>
                  <a:pt x="57579" y="47158"/>
                  <a:pt x="57647" y="36062"/>
                </a:cubicBezTo>
                <a:cubicBezTo>
                  <a:pt x="57714" y="24966"/>
                  <a:pt x="53316" y="15832"/>
                  <a:pt x="42626" y="15697"/>
                </a:cubicBezTo>
                <a:lnTo>
                  <a:pt x="46686" y="6360"/>
                </a:lnTo>
                <a:lnTo>
                  <a:pt x="46686" y="15697"/>
                </a:lnTo>
                <a:cubicBezTo>
                  <a:pt x="28283" y="15697"/>
                  <a:pt x="23141" y="24628"/>
                  <a:pt x="23006" y="35723"/>
                </a:cubicBezTo>
                <a:cubicBezTo>
                  <a:pt x="22938" y="46819"/>
                  <a:pt x="27268" y="56021"/>
                  <a:pt x="37958" y="56156"/>
                </a:cubicBezTo>
                <a:lnTo>
                  <a:pt x="37958" y="56156"/>
                </a:lnTo>
                <a:close/>
              </a:path>
            </a:pathLst>
          </a:custGeom>
          <a:solidFill>
            <a:srgbClr val="103B57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60"/>
          <p:cNvSpPr/>
          <p:nvPr/>
        </p:nvSpPr>
        <p:spPr>
          <a:xfrm rot="-10417341">
            <a:off x="-568688" y="4792727"/>
            <a:ext cx="62643" cy="61364"/>
          </a:xfrm>
          <a:custGeom>
            <a:rect b="b" l="l" r="r" t="t"/>
            <a:pathLst>
              <a:path extrusionOk="0" h="74762" w="76320">
                <a:moveTo>
                  <a:pt x="38160" y="0"/>
                </a:moveTo>
                <a:lnTo>
                  <a:pt x="38498" y="0"/>
                </a:lnTo>
                <a:cubicBezTo>
                  <a:pt x="48782" y="0"/>
                  <a:pt x="58322" y="2571"/>
                  <a:pt x="65494" y="10013"/>
                </a:cubicBezTo>
                <a:cubicBezTo>
                  <a:pt x="72530" y="17456"/>
                  <a:pt x="76387" y="26387"/>
                  <a:pt x="76319" y="36671"/>
                </a:cubicBezTo>
                <a:cubicBezTo>
                  <a:pt x="76049" y="57915"/>
                  <a:pt x="58999" y="74762"/>
                  <a:pt x="38160" y="74762"/>
                </a:cubicBezTo>
                <a:cubicBezTo>
                  <a:pt x="27538" y="74695"/>
                  <a:pt x="17998" y="70297"/>
                  <a:pt x="10826" y="62787"/>
                </a:cubicBezTo>
                <a:cubicBezTo>
                  <a:pt x="3722" y="55412"/>
                  <a:pt x="-67" y="47225"/>
                  <a:pt x="1" y="36874"/>
                </a:cubicBezTo>
                <a:cubicBezTo>
                  <a:pt x="271" y="15629"/>
                  <a:pt x="17321" y="0"/>
                  <a:pt x="38160" y="0"/>
                </a:cubicBezTo>
                <a:close/>
                <a:moveTo>
                  <a:pt x="37889" y="55683"/>
                </a:moveTo>
                <a:cubicBezTo>
                  <a:pt x="48715" y="55683"/>
                  <a:pt x="57443" y="46752"/>
                  <a:pt x="57578" y="35656"/>
                </a:cubicBezTo>
                <a:cubicBezTo>
                  <a:pt x="57646" y="30243"/>
                  <a:pt x="55616" y="25101"/>
                  <a:pt x="51962" y="21245"/>
                </a:cubicBezTo>
                <a:cubicBezTo>
                  <a:pt x="48309" y="17388"/>
                  <a:pt x="41408" y="15358"/>
                  <a:pt x="36266" y="15223"/>
                </a:cubicBezTo>
                <a:lnTo>
                  <a:pt x="34033" y="5886"/>
                </a:lnTo>
                <a:lnTo>
                  <a:pt x="34033" y="15223"/>
                </a:lnTo>
                <a:cubicBezTo>
                  <a:pt x="34033" y="15223"/>
                  <a:pt x="16712" y="24154"/>
                  <a:pt x="16577" y="35250"/>
                </a:cubicBezTo>
                <a:cubicBezTo>
                  <a:pt x="16509" y="40730"/>
                  <a:pt x="19554" y="45805"/>
                  <a:pt x="23208" y="49661"/>
                </a:cubicBezTo>
                <a:cubicBezTo>
                  <a:pt x="26861" y="53518"/>
                  <a:pt x="32680" y="55615"/>
                  <a:pt x="37889" y="55683"/>
                </a:cubicBezTo>
                <a:lnTo>
                  <a:pt x="37889" y="55683"/>
                </a:lnTo>
                <a:close/>
              </a:path>
            </a:pathLst>
          </a:custGeom>
          <a:solidFill>
            <a:srgbClr val="103B57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6" name="Google Shape;376;p60"/>
          <p:cNvGrpSpPr/>
          <p:nvPr/>
        </p:nvGrpSpPr>
        <p:grpSpPr>
          <a:xfrm>
            <a:off x="-1030983" y="-1072782"/>
            <a:ext cx="11039753" cy="7183752"/>
            <a:chOff x="-1030983" y="-1072782"/>
            <a:chExt cx="11039753" cy="7183752"/>
          </a:xfrm>
        </p:grpSpPr>
        <p:grpSp>
          <p:nvGrpSpPr>
            <p:cNvPr id="377" name="Google Shape;377;p60"/>
            <p:cNvGrpSpPr/>
            <p:nvPr/>
          </p:nvGrpSpPr>
          <p:grpSpPr>
            <a:xfrm flipH="1" rot="-1034782">
              <a:off x="5007934" y="-882284"/>
              <a:ext cx="1565521" cy="1849421"/>
              <a:chOff x="5421597" y="-1175316"/>
              <a:chExt cx="1565421" cy="1849303"/>
            </a:xfrm>
          </p:grpSpPr>
          <p:sp>
            <p:nvSpPr>
              <p:cNvPr id="378" name="Google Shape;378;p60"/>
              <p:cNvSpPr/>
              <p:nvPr/>
            </p:nvSpPr>
            <p:spPr>
              <a:xfrm>
                <a:off x="6025847" y="-1163530"/>
                <a:ext cx="655825" cy="1478200"/>
              </a:xfrm>
              <a:custGeom>
                <a:rect b="b" l="l" r="r" t="t"/>
                <a:pathLst>
                  <a:path extrusionOk="0" h="59128" w="26233">
                    <a:moveTo>
                      <a:pt x="0" y="0"/>
                    </a:moveTo>
                    <a:lnTo>
                      <a:pt x="21652" y="41223"/>
                    </a:lnTo>
                    <a:lnTo>
                      <a:pt x="20195" y="45595"/>
                    </a:lnTo>
                    <a:lnTo>
                      <a:pt x="26233" y="59128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79" name="Google Shape;379;p60"/>
              <p:cNvSpPr/>
              <p:nvPr/>
            </p:nvSpPr>
            <p:spPr>
              <a:xfrm>
                <a:off x="5493071" y="-1175316"/>
                <a:ext cx="864000" cy="1306425"/>
              </a:xfrm>
              <a:custGeom>
                <a:rect b="b" l="l" r="r" t="t"/>
                <a:pathLst>
                  <a:path extrusionOk="0" h="52257" w="34560">
                    <a:moveTo>
                      <a:pt x="0" y="0"/>
                    </a:moveTo>
                    <a:lnTo>
                      <a:pt x="18529" y="36018"/>
                    </a:lnTo>
                    <a:lnTo>
                      <a:pt x="26649" y="38724"/>
                    </a:lnTo>
                    <a:lnTo>
                      <a:pt x="34560" y="5225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80" name="Google Shape;380;p60"/>
              <p:cNvSpPr/>
              <p:nvPr/>
            </p:nvSpPr>
            <p:spPr>
              <a:xfrm rot="-1355711">
                <a:off x="5614236" y="-403742"/>
                <a:ext cx="295286" cy="1061751"/>
              </a:xfrm>
              <a:custGeom>
                <a:rect b="b" l="l" r="r" t="t"/>
                <a:pathLst>
                  <a:path extrusionOk="0" h="42472" w="11812">
                    <a:moveTo>
                      <a:pt x="0" y="0"/>
                    </a:moveTo>
                    <a:lnTo>
                      <a:pt x="11812" y="20459"/>
                    </a:lnTo>
                    <a:lnTo>
                      <a:pt x="11812" y="42472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381" name="Google Shape;381;p60"/>
              <p:cNvCxnSpPr/>
              <p:nvPr/>
            </p:nvCxnSpPr>
            <p:spPr>
              <a:xfrm rot="247338">
                <a:off x="6493035" y="-758439"/>
                <a:ext cx="467409" cy="75615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382" name="Google Shape;382;p60"/>
            <p:cNvGrpSpPr/>
            <p:nvPr/>
          </p:nvGrpSpPr>
          <p:grpSpPr>
            <a:xfrm>
              <a:off x="6192105" y="-791281"/>
              <a:ext cx="3816665" cy="2810065"/>
              <a:chOff x="6192105" y="-791281"/>
              <a:chExt cx="3816665" cy="2810065"/>
            </a:xfrm>
          </p:grpSpPr>
          <p:sp>
            <p:nvSpPr>
              <p:cNvPr id="383" name="Google Shape;383;p60"/>
              <p:cNvSpPr/>
              <p:nvPr/>
            </p:nvSpPr>
            <p:spPr>
              <a:xfrm flipH="1" rot="-9653029">
                <a:off x="7905465" y="-172566"/>
                <a:ext cx="593402" cy="733934"/>
              </a:xfrm>
              <a:custGeom>
                <a:rect b="b" l="l" r="r" t="t"/>
                <a:pathLst>
                  <a:path extrusionOk="0" h="29356" w="23735">
                    <a:moveTo>
                      <a:pt x="0" y="29356"/>
                    </a:moveTo>
                    <a:lnTo>
                      <a:pt x="1458" y="0"/>
                    </a:lnTo>
                    <a:lnTo>
                      <a:pt x="23735" y="395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84" name="Google Shape;384;p60"/>
              <p:cNvSpPr/>
              <p:nvPr/>
            </p:nvSpPr>
            <p:spPr>
              <a:xfrm flipH="1" rot="-9653020">
                <a:off x="7437585" y="1416331"/>
                <a:ext cx="905328" cy="467090"/>
              </a:xfrm>
              <a:custGeom>
                <a:rect b="b" l="l" r="r" t="t"/>
                <a:pathLst>
                  <a:path extrusionOk="0" h="17280" w="31021">
                    <a:moveTo>
                      <a:pt x="0" y="0"/>
                    </a:moveTo>
                    <a:lnTo>
                      <a:pt x="31021" y="1728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85" name="Google Shape;385;p60"/>
              <p:cNvSpPr/>
              <p:nvPr/>
            </p:nvSpPr>
            <p:spPr>
              <a:xfrm flipH="1" rot="-9653029">
                <a:off x="7826134" y="798336"/>
                <a:ext cx="416419" cy="525724"/>
              </a:xfrm>
              <a:custGeom>
                <a:rect b="b" l="l" r="r" t="t"/>
                <a:pathLst>
                  <a:path extrusionOk="0" h="21028" w="16656">
                    <a:moveTo>
                      <a:pt x="0" y="21028"/>
                    </a:moveTo>
                    <a:lnTo>
                      <a:pt x="6662" y="0"/>
                    </a:lnTo>
                    <a:lnTo>
                      <a:pt x="16656" y="1270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cxnSp>
            <p:nvCxnSpPr>
              <p:cNvPr id="386" name="Google Shape;386;p60"/>
              <p:cNvCxnSpPr/>
              <p:nvPr/>
            </p:nvCxnSpPr>
            <p:spPr>
              <a:xfrm flipH="1" rot="10800000">
                <a:off x="7975017" y="1663602"/>
                <a:ext cx="1897500" cy="231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387" name="Google Shape;387;p60"/>
              <p:cNvCxnSpPr/>
              <p:nvPr/>
            </p:nvCxnSpPr>
            <p:spPr>
              <a:xfrm flipH="1" rot="10800000">
                <a:off x="8602670" y="1377745"/>
                <a:ext cx="1406100" cy="1623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sp>
            <p:nvSpPr>
              <p:cNvPr id="388" name="Google Shape;388;p60"/>
              <p:cNvSpPr/>
              <p:nvPr/>
            </p:nvSpPr>
            <p:spPr>
              <a:xfrm flipH="1" rot="7350750">
                <a:off x="6256117" y="-378876"/>
                <a:ext cx="1431394" cy="936904"/>
              </a:xfrm>
              <a:custGeom>
                <a:rect b="b" l="l" r="r" t="t"/>
                <a:pathLst>
                  <a:path extrusionOk="0" h="37475" w="57254">
                    <a:moveTo>
                      <a:pt x="0" y="0"/>
                    </a:moveTo>
                    <a:lnTo>
                      <a:pt x="26233" y="12492"/>
                    </a:lnTo>
                    <a:lnTo>
                      <a:pt x="31854" y="25192"/>
                    </a:lnTo>
                    <a:lnTo>
                      <a:pt x="57254" y="3747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89" name="Google Shape;389;p60"/>
              <p:cNvSpPr/>
              <p:nvPr/>
            </p:nvSpPr>
            <p:spPr>
              <a:xfrm flipH="1" rot="-9653029">
                <a:off x="8866387" y="-327070"/>
                <a:ext cx="265462" cy="1655226"/>
              </a:xfrm>
              <a:custGeom>
                <a:rect b="b" l="l" r="r" t="t"/>
                <a:pathLst>
                  <a:path extrusionOk="0" h="66206" w="10618">
                    <a:moveTo>
                      <a:pt x="2498" y="0"/>
                    </a:moveTo>
                    <a:lnTo>
                      <a:pt x="6246" y="11867"/>
                    </a:lnTo>
                    <a:lnTo>
                      <a:pt x="0" y="28106"/>
                    </a:lnTo>
                    <a:lnTo>
                      <a:pt x="10618" y="6620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0" name="Google Shape;390;p60"/>
              <p:cNvSpPr/>
              <p:nvPr/>
            </p:nvSpPr>
            <p:spPr>
              <a:xfrm flipH="1" rot="-9653029">
                <a:off x="8607084" y="-173598"/>
                <a:ext cx="208210" cy="1426191"/>
              </a:xfrm>
              <a:custGeom>
                <a:rect b="b" l="l" r="r" t="t"/>
                <a:pathLst>
                  <a:path extrusionOk="0" h="57045" w="8328">
                    <a:moveTo>
                      <a:pt x="2082" y="0"/>
                    </a:moveTo>
                    <a:lnTo>
                      <a:pt x="5622" y="10201"/>
                    </a:lnTo>
                    <a:lnTo>
                      <a:pt x="0" y="28522"/>
                    </a:lnTo>
                    <a:lnTo>
                      <a:pt x="8328" y="570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1" name="Google Shape;391;p60"/>
              <p:cNvSpPr/>
              <p:nvPr/>
            </p:nvSpPr>
            <p:spPr>
              <a:xfrm flipH="1" rot="-9653029">
                <a:off x="7411433" y="-777866"/>
                <a:ext cx="385193" cy="1801008"/>
              </a:xfrm>
              <a:custGeom>
                <a:rect b="b" l="l" r="r" t="t"/>
                <a:pathLst>
                  <a:path extrusionOk="0" h="72037" w="15407">
                    <a:moveTo>
                      <a:pt x="5622" y="0"/>
                    </a:moveTo>
                    <a:lnTo>
                      <a:pt x="0" y="27482"/>
                    </a:lnTo>
                    <a:lnTo>
                      <a:pt x="15407" y="7203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  <p:grpSp>
          <p:nvGrpSpPr>
            <p:cNvPr id="392" name="Google Shape;392;p60"/>
            <p:cNvGrpSpPr/>
            <p:nvPr/>
          </p:nvGrpSpPr>
          <p:grpSpPr>
            <a:xfrm rot="2465237">
              <a:off x="-685355" y="3641576"/>
              <a:ext cx="2354071" cy="1934001"/>
              <a:chOff x="1492125" y="2531500"/>
              <a:chExt cx="2354100" cy="1934025"/>
            </a:xfrm>
          </p:grpSpPr>
          <p:grpSp>
            <p:nvGrpSpPr>
              <p:cNvPr id="393" name="Google Shape;393;p60"/>
              <p:cNvGrpSpPr/>
              <p:nvPr/>
            </p:nvGrpSpPr>
            <p:grpSpPr>
              <a:xfrm>
                <a:off x="2340575" y="2531500"/>
                <a:ext cx="487950" cy="452825"/>
                <a:chOff x="569950" y="4251125"/>
                <a:chExt cx="487950" cy="452825"/>
              </a:xfrm>
            </p:grpSpPr>
            <p:sp>
              <p:nvSpPr>
                <p:cNvPr id="394" name="Google Shape;394;p60"/>
                <p:cNvSpPr/>
                <p:nvPr/>
              </p:nvSpPr>
              <p:spPr>
                <a:xfrm>
                  <a:off x="569950" y="4454100"/>
                  <a:ext cx="487950" cy="249850"/>
                </a:xfrm>
                <a:custGeom>
                  <a:rect b="b" l="l" r="r" t="t"/>
                  <a:pathLst>
                    <a:path extrusionOk="0" h="9994" w="19518">
                      <a:moveTo>
                        <a:pt x="0" y="0"/>
                      </a:moveTo>
                      <a:lnTo>
                        <a:pt x="19518" y="9994"/>
                      </a:lnTo>
                    </a:path>
                  </a:pathLst>
                </a:cu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med" w="med" type="oval"/>
                  <a:tailEnd len="med" w="med" type="oval"/>
                </a:ln>
              </p:spPr>
            </p:sp>
            <p:cxnSp>
              <p:nvCxnSpPr>
                <p:cNvPr id="395" name="Google Shape;395;p60"/>
                <p:cNvCxnSpPr/>
                <p:nvPr/>
              </p:nvCxnSpPr>
              <p:spPr>
                <a:xfrm flipH="1" rot="10800000">
                  <a:off x="799600" y="4251125"/>
                  <a:ext cx="171900" cy="327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med" w="med" type="oval"/>
                </a:ln>
              </p:spPr>
            </p:cxnSp>
          </p:grpSp>
          <p:sp>
            <p:nvSpPr>
              <p:cNvPr id="396" name="Google Shape;396;p60"/>
              <p:cNvSpPr/>
              <p:nvPr/>
            </p:nvSpPr>
            <p:spPr>
              <a:xfrm>
                <a:off x="1492125" y="2629325"/>
                <a:ext cx="1075650" cy="496175"/>
              </a:xfrm>
              <a:custGeom>
                <a:rect b="b" l="l" r="r" t="t"/>
                <a:pathLst>
                  <a:path extrusionOk="0" h="19847" w="43026">
                    <a:moveTo>
                      <a:pt x="0" y="0"/>
                    </a:moveTo>
                    <a:lnTo>
                      <a:pt x="3187" y="10576"/>
                    </a:lnTo>
                    <a:lnTo>
                      <a:pt x="26221" y="19413"/>
                    </a:lnTo>
                    <a:lnTo>
                      <a:pt x="31871" y="14777"/>
                    </a:lnTo>
                    <a:lnTo>
                      <a:pt x="43026" y="1984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7" name="Google Shape;397;p60"/>
              <p:cNvSpPr/>
              <p:nvPr/>
            </p:nvSpPr>
            <p:spPr>
              <a:xfrm>
                <a:off x="1644250" y="3255875"/>
                <a:ext cx="474425" cy="416500"/>
              </a:xfrm>
              <a:custGeom>
                <a:rect b="b" l="l" r="r" t="t"/>
                <a:pathLst>
                  <a:path extrusionOk="0" h="16660" w="18977">
                    <a:moveTo>
                      <a:pt x="0" y="16660"/>
                    </a:moveTo>
                    <a:lnTo>
                      <a:pt x="15355" y="11735"/>
                    </a:lnTo>
                    <a:lnTo>
                      <a:pt x="18977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8" name="Google Shape;398;p60"/>
              <p:cNvSpPr/>
              <p:nvPr/>
            </p:nvSpPr>
            <p:spPr>
              <a:xfrm>
                <a:off x="2281650" y="3219675"/>
                <a:ext cx="546875" cy="304225"/>
              </a:xfrm>
              <a:custGeom>
                <a:rect b="b" l="l" r="r" t="t"/>
                <a:pathLst>
                  <a:path extrusionOk="0" h="12169" w="21875">
                    <a:moveTo>
                      <a:pt x="0" y="12169"/>
                    </a:moveTo>
                    <a:lnTo>
                      <a:pt x="7099" y="0"/>
                    </a:lnTo>
                    <a:lnTo>
                      <a:pt x="21875" y="2607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399" name="Google Shape;399;p60"/>
              <p:cNvSpPr/>
              <p:nvPr/>
            </p:nvSpPr>
            <p:spPr>
              <a:xfrm>
                <a:off x="2995125" y="2911825"/>
                <a:ext cx="300600" cy="532375"/>
              </a:xfrm>
              <a:custGeom>
                <a:rect b="b" l="l" r="r" t="t"/>
                <a:pathLst>
                  <a:path extrusionOk="0" h="21295" w="12024">
                    <a:moveTo>
                      <a:pt x="1883" y="0"/>
                    </a:moveTo>
                    <a:lnTo>
                      <a:pt x="12024" y="12603"/>
                    </a:lnTo>
                    <a:lnTo>
                      <a:pt x="0" y="2129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00" name="Google Shape;400;p60"/>
              <p:cNvSpPr/>
              <p:nvPr/>
            </p:nvSpPr>
            <p:spPr>
              <a:xfrm>
                <a:off x="2093325" y="3570975"/>
                <a:ext cx="1238625" cy="235400"/>
              </a:xfrm>
              <a:custGeom>
                <a:rect b="b" l="l" r="r" t="t"/>
                <a:pathLst>
                  <a:path extrusionOk="0" h="9416" w="49545">
                    <a:moveTo>
                      <a:pt x="0" y="9416"/>
                    </a:moveTo>
                    <a:lnTo>
                      <a:pt x="12604" y="8837"/>
                    </a:lnTo>
                    <a:lnTo>
                      <a:pt x="17094" y="724"/>
                    </a:lnTo>
                    <a:lnTo>
                      <a:pt x="43605" y="0"/>
                    </a:lnTo>
                    <a:lnTo>
                      <a:pt x="49545" y="6953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01" name="Google Shape;401;p60"/>
              <p:cNvSpPr/>
              <p:nvPr/>
            </p:nvSpPr>
            <p:spPr>
              <a:xfrm>
                <a:off x="2654675" y="3791900"/>
                <a:ext cx="956125" cy="220925"/>
              </a:xfrm>
              <a:custGeom>
                <a:rect b="b" l="l" r="r" t="t"/>
                <a:pathLst>
                  <a:path extrusionOk="0" h="8837" w="38245">
                    <a:moveTo>
                      <a:pt x="0" y="2897"/>
                    </a:moveTo>
                    <a:lnTo>
                      <a:pt x="11300" y="8837"/>
                    </a:lnTo>
                    <a:lnTo>
                      <a:pt x="38245" y="0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02" name="Google Shape;402;p60"/>
              <p:cNvSpPr/>
              <p:nvPr/>
            </p:nvSpPr>
            <p:spPr>
              <a:xfrm>
                <a:off x="2078850" y="3954875"/>
                <a:ext cx="1767375" cy="260750"/>
              </a:xfrm>
              <a:custGeom>
                <a:rect b="b" l="l" r="r" t="t"/>
                <a:pathLst>
                  <a:path extrusionOk="0" h="10430" w="70695">
                    <a:moveTo>
                      <a:pt x="0" y="0"/>
                    </a:moveTo>
                    <a:lnTo>
                      <a:pt x="15356" y="7678"/>
                    </a:lnTo>
                    <a:lnTo>
                      <a:pt x="25062" y="5070"/>
                    </a:lnTo>
                    <a:lnTo>
                      <a:pt x="36216" y="10430"/>
                    </a:lnTo>
                    <a:lnTo>
                      <a:pt x="70695" y="145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  <p:sp>
            <p:nvSpPr>
              <p:cNvPr id="403" name="Google Shape;403;p60"/>
              <p:cNvSpPr/>
              <p:nvPr/>
            </p:nvSpPr>
            <p:spPr>
              <a:xfrm>
                <a:off x="1814450" y="4125075"/>
                <a:ext cx="1995550" cy="340450"/>
              </a:xfrm>
              <a:custGeom>
                <a:rect b="b" l="l" r="r" t="t"/>
                <a:pathLst>
                  <a:path extrusionOk="0" h="13618" w="79822">
                    <a:moveTo>
                      <a:pt x="0" y="0"/>
                    </a:moveTo>
                    <a:lnTo>
                      <a:pt x="21151" y="11300"/>
                    </a:lnTo>
                    <a:lnTo>
                      <a:pt x="36217" y="7823"/>
                    </a:lnTo>
                    <a:lnTo>
                      <a:pt x="48096" y="13618"/>
                    </a:lnTo>
                    <a:lnTo>
                      <a:pt x="79822" y="5216"/>
                    </a:lnTo>
                  </a:path>
                </a:pathLst>
              </a:cu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sp>
        </p:grp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theme" Target="../theme/theme2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b="0" i="0" sz="2800" u="none" cap="none" strike="noStrike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/>
        </p:txBody>
      </p:sp>
      <p:sp>
        <p:nvSpPr>
          <p:cNvPr id="7" name="Google Shape;7;p51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●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○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■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●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○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■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●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○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Karla"/>
              <a:buChar char="■"/>
              <a:defRPr b="0" i="0" sz="1200" u="none" cap="none" strike="noStrik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1"/>
          <p:cNvSpPr txBox="1"/>
          <p:nvPr>
            <p:ph type="ctrTitle"/>
          </p:nvPr>
        </p:nvSpPr>
        <p:spPr>
          <a:xfrm>
            <a:off x="-2" y="1842300"/>
            <a:ext cx="4950000" cy="154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200"/>
              <a:t>Template 3</a:t>
            </a:r>
            <a:endParaRPr sz="6200"/>
          </a:p>
        </p:txBody>
      </p:sp>
      <p:grpSp>
        <p:nvGrpSpPr>
          <p:cNvPr id="1141" name="Google Shape;1141;p1"/>
          <p:cNvGrpSpPr/>
          <p:nvPr/>
        </p:nvGrpSpPr>
        <p:grpSpPr>
          <a:xfrm>
            <a:off x="6732169" y="1128964"/>
            <a:ext cx="2388043" cy="3439565"/>
            <a:chOff x="5449044" y="1215564"/>
            <a:chExt cx="2388043" cy="3439565"/>
          </a:xfrm>
        </p:grpSpPr>
        <p:sp>
          <p:nvSpPr>
            <p:cNvPr id="1142" name="Google Shape;1142;p1"/>
            <p:cNvSpPr/>
            <p:nvPr/>
          </p:nvSpPr>
          <p:spPr>
            <a:xfrm>
              <a:off x="5603790" y="2236601"/>
              <a:ext cx="489815" cy="792912"/>
            </a:xfrm>
            <a:custGeom>
              <a:rect b="b" l="l" r="r" t="t"/>
              <a:pathLst>
                <a:path extrusionOk="0" h="400" w="247">
                  <a:moveTo>
                    <a:pt x="6" y="400"/>
                  </a:moveTo>
                  <a:cubicBezTo>
                    <a:pt x="0" y="298"/>
                    <a:pt x="13" y="158"/>
                    <a:pt x="112" y="67"/>
                  </a:cubicBezTo>
                  <a:cubicBezTo>
                    <a:pt x="173" y="11"/>
                    <a:pt x="236" y="0"/>
                    <a:pt x="239" y="0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43" y="25"/>
                    <a:pt x="243" y="25"/>
                    <a:pt x="243" y="25"/>
                  </a:cubicBezTo>
                  <a:cubicBezTo>
                    <a:pt x="247" y="50"/>
                    <a:pt x="247" y="50"/>
                    <a:pt x="247" y="50"/>
                  </a:cubicBezTo>
                  <a:cubicBezTo>
                    <a:pt x="238" y="51"/>
                    <a:pt x="38" y="88"/>
                    <a:pt x="56" y="397"/>
                  </a:cubicBezTo>
                  <a:lnTo>
                    <a:pt x="6" y="4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3" name="Google Shape;1143;p1"/>
            <p:cNvSpPr/>
            <p:nvPr/>
          </p:nvSpPr>
          <p:spPr>
            <a:xfrm>
              <a:off x="5449044" y="2335076"/>
              <a:ext cx="413082" cy="760940"/>
            </a:xfrm>
            <a:custGeom>
              <a:rect b="b" l="l" r="r" t="t"/>
              <a:pathLst>
                <a:path extrusionOk="0" h="384" w="208">
                  <a:moveTo>
                    <a:pt x="205" y="157"/>
                  </a:moveTo>
                  <a:cubicBezTo>
                    <a:pt x="127" y="11"/>
                    <a:pt x="127" y="11"/>
                    <a:pt x="127" y="11"/>
                  </a:cubicBezTo>
                  <a:cubicBezTo>
                    <a:pt x="121" y="0"/>
                    <a:pt x="105" y="1"/>
                    <a:pt x="101" y="12"/>
                  </a:cubicBezTo>
                  <a:cubicBezTo>
                    <a:pt x="70" y="85"/>
                    <a:pt x="0" y="286"/>
                    <a:pt x="82" y="384"/>
                  </a:cubicBezTo>
                  <a:cubicBezTo>
                    <a:pt x="142" y="384"/>
                    <a:pt x="142" y="384"/>
                    <a:pt x="142" y="384"/>
                  </a:cubicBezTo>
                  <a:cubicBezTo>
                    <a:pt x="142" y="384"/>
                    <a:pt x="185" y="243"/>
                    <a:pt x="207" y="174"/>
                  </a:cubicBezTo>
                  <a:cubicBezTo>
                    <a:pt x="208" y="168"/>
                    <a:pt x="208" y="163"/>
                    <a:pt x="205" y="1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4" name="Google Shape;1144;p1"/>
            <p:cNvSpPr/>
            <p:nvPr/>
          </p:nvSpPr>
          <p:spPr>
            <a:xfrm>
              <a:off x="5550076" y="3096015"/>
              <a:ext cx="248105" cy="312049"/>
            </a:xfrm>
            <a:custGeom>
              <a:rect b="b" l="l" r="r" t="t"/>
              <a:pathLst>
                <a:path extrusionOk="0" h="157" w="125">
                  <a:moveTo>
                    <a:pt x="119" y="34"/>
                  </a:moveTo>
                  <a:cubicBezTo>
                    <a:pt x="90" y="0"/>
                    <a:pt x="90" y="0"/>
                    <a:pt x="90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0"/>
                    <a:pt x="0" y="15"/>
                    <a:pt x="8" y="99"/>
                  </a:cubicBezTo>
                  <a:cubicBezTo>
                    <a:pt x="14" y="157"/>
                    <a:pt x="81" y="156"/>
                    <a:pt x="111" y="152"/>
                  </a:cubicBezTo>
                  <a:cubicBezTo>
                    <a:pt x="119" y="151"/>
                    <a:pt x="125" y="144"/>
                    <a:pt x="125" y="135"/>
                  </a:cubicBezTo>
                  <a:cubicBezTo>
                    <a:pt x="125" y="126"/>
                    <a:pt x="117" y="118"/>
                    <a:pt x="107" y="119"/>
                  </a:cubicBezTo>
                  <a:cubicBezTo>
                    <a:pt x="85" y="121"/>
                    <a:pt x="51" y="117"/>
                    <a:pt x="51" y="76"/>
                  </a:cubicBezTo>
                  <a:cubicBezTo>
                    <a:pt x="51" y="41"/>
                    <a:pt x="80" y="52"/>
                    <a:pt x="98" y="61"/>
                  </a:cubicBezTo>
                  <a:cubicBezTo>
                    <a:pt x="105" y="65"/>
                    <a:pt x="114" y="63"/>
                    <a:pt x="119" y="57"/>
                  </a:cubicBezTo>
                  <a:cubicBezTo>
                    <a:pt x="125" y="50"/>
                    <a:pt x="125" y="41"/>
                    <a:pt x="119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5" name="Google Shape;1145;p1"/>
            <p:cNvSpPr/>
            <p:nvPr/>
          </p:nvSpPr>
          <p:spPr>
            <a:xfrm>
              <a:off x="5665176" y="2544814"/>
              <a:ext cx="196949" cy="551202"/>
            </a:xfrm>
            <a:custGeom>
              <a:rect b="b" l="l" r="r" t="t"/>
              <a:pathLst>
                <a:path extrusionOk="0" h="278" w="99">
                  <a:moveTo>
                    <a:pt x="98" y="68"/>
                  </a:moveTo>
                  <a:cubicBezTo>
                    <a:pt x="99" y="62"/>
                    <a:pt x="99" y="57"/>
                    <a:pt x="96" y="51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3" y="83"/>
                    <a:pt x="0" y="278"/>
                    <a:pt x="0" y="278"/>
                  </a:cubicBezTo>
                  <a:cubicBezTo>
                    <a:pt x="0" y="278"/>
                    <a:pt x="0" y="278"/>
                    <a:pt x="0" y="278"/>
                  </a:cubicBezTo>
                  <a:cubicBezTo>
                    <a:pt x="33" y="278"/>
                    <a:pt x="33" y="278"/>
                    <a:pt x="33" y="278"/>
                  </a:cubicBezTo>
                  <a:cubicBezTo>
                    <a:pt x="33" y="278"/>
                    <a:pt x="76" y="137"/>
                    <a:pt x="98" y="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6" name="Google Shape;1146;p1"/>
            <p:cNvSpPr/>
            <p:nvPr/>
          </p:nvSpPr>
          <p:spPr>
            <a:xfrm flipH="1" rot="10800000">
              <a:off x="7192527" y="1594115"/>
              <a:ext cx="489815" cy="792912"/>
            </a:xfrm>
            <a:custGeom>
              <a:rect b="b" l="l" r="r" t="t"/>
              <a:pathLst>
                <a:path extrusionOk="0" h="400" w="247">
                  <a:moveTo>
                    <a:pt x="241" y="400"/>
                  </a:moveTo>
                  <a:cubicBezTo>
                    <a:pt x="190" y="397"/>
                    <a:pt x="190" y="397"/>
                    <a:pt x="190" y="397"/>
                  </a:cubicBezTo>
                  <a:cubicBezTo>
                    <a:pt x="209" y="88"/>
                    <a:pt x="8" y="51"/>
                    <a:pt x="0" y="5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74" y="11"/>
                    <a:pt x="134" y="67"/>
                  </a:cubicBezTo>
                  <a:cubicBezTo>
                    <a:pt x="233" y="158"/>
                    <a:pt x="247" y="298"/>
                    <a:pt x="241" y="4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7" name="Google Shape;1147;p1"/>
            <p:cNvSpPr/>
            <p:nvPr/>
          </p:nvSpPr>
          <p:spPr>
            <a:xfrm flipH="1" rot="10800000">
              <a:off x="7422727" y="1527612"/>
              <a:ext cx="414360" cy="760940"/>
            </a:xfrm>
            <a:custGeom>
              <a:rect b="b" l="l" r="r" t="t"/>
              <a:pathLst>
                <a:path extrusionOk="0" h="384" w="209">
                  <a:moveTo>
                    <a:pt x="3" y="157"/>
                  </a:moveTo>
                  <a:cubicBezTo>
                    <a:pt x="82" y="11"/>
                    <a:pt x="82" y="11"/>
                    <a:pt x="82" y="11"/>
                  </a:cubicBezTo>
                  <a:cubicBezTo>
                    <a:pt x="88" y="0"/>
                    <a:pt x="103" y="1"/>
                    <a:pt x="108" y="12"/>
                  </a:cubicBezTo>
                  <a:cubicBezTo>
                    <a:pt x="138" y="85"/>
                    <a:pt x="209" y="286"/>
                    <a:pt x="126" y="384"/>
                  </a:cubicBezTo>
                  <a:cubicBezTo>
                    <a:pt x="67" y="384"/>
                    <a:pt x="67" y="384"/>
                    <a:pt x="67" y="384"/>
                  </a:cubicBezTo>
                  <a:cubicBezTo>
                    <a:pt x="67" y="384"/>
                    <a:pt x="24" y="243"/>
                    <a:pt x="2" y="174"/>
                  </a:cubicBezTo>
                  <a:cubicBezTo>
                    <a:pt x="0" y="168"/>
                    <a:pt x="1" y="163"/>
                    <a:pt x="3" y="1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8" name="Google Shape;1148;p1"/>
            <p:cNvSpPr/>
            <p:nvPr/>
          </p:nvSpPr>
          <p:spPr>
            <a:xfrm flipH="1" rot="10800000">
              <a:off x="7485393" y="1215564"/>
              <a:ext cx="248105" cy="312049"/>
            </a:xfrm>
            <a:custGeom>
              <a:rect b="b" l="l" r="r" t="t"/>
              <a:pathLst>
                <a:path extrusionOk="0" h="157" w="125">
                  <a:moveTo>
                    <a:pt x="6" y="34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0"/>
                    <a:pt x="125" y="15"/>
                    <a:pt x="117" y="99"/>
                  </a:cubicBezTo>
                  <a:cubicBezTo>
                    <a:pt x="112" y="157"/>
                    <a:pt x="45" y="156"/>
                    <a:pt x="15" y="152"/>
                  </a:cubicBezTo>
                  <a:cubicBezTo>
                    <a:pt x="6" y="151"/>
                    <a:pt x="0" y="144"/>
                    <a:pt x="0" y="135"/>
                  </a:cubicBezTo>
                  <a:cubicBezTo>
                    <a:pt x="0" y="126"/>
                    <a:pt x="9" y="118"/>
                    <a:pt x="18" y="119"/>
                  </a:cubicBezTo>
                  <a:cubicBezTo>
                    <a:pt x="40" y="121"/>
                    <a:pt x="75" y="117"/>
                    <a:pt x="75" y="76"/>
                  </a:cubicBezTo>
                  <a:cubicBezTo>
                    <a:pt x="75" y="41"/>
                    <a:pt x="45" y="52"/>
                    <a:pt x="28" y="61"/>
                  </a:cubicBezTo>
                  <a:cubicBezTo>
                    <a:pt x="21" y="65"/>
                    <a:pt x="12" y="63"/>
                    <a:pt x="6" y="57"/>
                  </a:cubicBezTo>
                  <a:cubicBezTo>
                    <a:pt x="1" y="50"/>
                    <a:pt x="1" y="41"/>
                    <a:pt x="6" y="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9" name="Google Shape;1149;p1"/>
            <p:cNvSpPr/>
            <p:nvPr/>
          </p:nvSpPr>
          <p:spPr>
            <a:xfrm flipH="1" rot="10800000">
              <a:off x="7422727" y="1527612"/>
              <a:ext cx="198228" cy="551202"/>
            </a:xfrm>
            <a:custGeom>
              <a:rect b="b" l="l" r="r" t="t"/>
              <a:pathLst>
                <a:path extrusionOk="0" h="278" w="100">
                  <a:moveTo>
                    <a:pt x="2" y="68"/>
                  </a:moveTo>
                  <a:cubicBezTo>
                    <a:pt x="0" y="62"/>
                    <a:pt x="1" y="57"/>
                    <a:pt x="3" y="5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96" y="83"/>
                    <a:pt x="100" y="278"/>
                    <a:pt x="100" y="278"/>
                  </a:cubicBezTo>
                  <a:cubicBezTo>
                    <a:pt x="100" y="278"/>
                    <a:pt x="100" y="278"/>
                    <a:pt x="100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24" y="137"/>
                    <a:pt x="2" y="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0" name="Google Shape;1150;p1"/>
            <p:cNvSpPr/>
            <p:nvPr/>
          </p:nvSpPr>
          <p:spPr>
            <a:xfrm>
              <a:off x="6004083" y="1725045"/>
              <a:ext cx="295424" cy="617704"/>
            </a:xfrm>
            <a:custGeom>
              <a:rect b="b" l="l" r="r" t="t"/>
              <a:pathLst>
                <a:path extrusionOk="0" h="312" w="149">
                  <a:moveTo>
                    <a:pt x="149" y="49"/>
                  </a:moveTo>
                  <a:cubicBezTo>
                    <a:pt x="127" y="62"/>
                    <a:pt x="107" y="77"/>
                    <a:pt x="89" y="95"/>
                  </a:cubicBezTo>
                  <a:cubicBezTo>
                    <a:pt x="34" y="151"/>
                    <a:pt x="0" y="227"/>
                    <a:pt x="0" y="312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24"/>
                    <a:pt x="37" y="0"/>
                    <a:pt x="70" y="14"/>
                  </a:cubicBezTo>
                  <a:lnTo>
                    <a:pt x="149" y="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1" name="Google Shape;1151;p1"/>
            <p:cNvSpPr/>
            <p:nvPr/>
          </p:nvSpPr>
          <p:spPr>
            <a:xfrm>
              <a:off x="6919768" y="1725045"/>
              <a:ext cx="297982" cy="617704"/>
            </a:xfrm>
            <a:custGeom>
              <a:rect b="b" l="l" r="r" t="t"/>
              <a:pathLst>
                <a:path extrusionOk="0" h="312" w="150">
                  <a:moveTo>
                    <a:pt x="150" y="60"/>
                  </a:moveTo>
                  <a:cubicBezTo>
                    <a:pt x="150" y="312"/>
                    <a:pt x="150" y="312"/>
                    <a:pt x="150" y="312"/>
                  </a:cubicBezTo>
                  <a:cubicBezTo>
                    <a:pt x="150" y="200"/>
                    <a:pt x="90" y="102"/>
                    <a:pt x="0" y="49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113" y="0"/>
                    <a:pt x="150" y="24"/>
                    <a:pt x="150" y="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2" name="Google Shape;1152;p1"/>
            <p:cNvSpPr/>
            <p:nvPr/>
          </p:nvSpPr>
          <p:spPr>
            <a:xfrm>
              <a:off x="6004083" y="1736556"/>
              <a:ext cx="1213666" cy="929754"/>
            </a:xfrm>
            <a:custGeom>
              <a:rect b="b" l="l" r="r" t="t"/>
              <a:pathLst>
                <a:path extrusionOk="0" h="469" w="612">
                  <a:moveTo>
                    <a:pt x="612" y="469"/>
                  </a:moveTo>
                  <a:cubicBezTo>
                    <a:pt x="612" y="306"/>
                    <a:pt x="612" y="306"/>
                    <a:pt x="612" y="306"/>
                  </a:cubicBezTo>
                  <a:cubicBezTo>
                    <a:pt x="612" y="137"/>
                    <a:pt x="475" y="0"/>
                    <a:pt x="306" y="0"/>
                  </a:cubicBezTo>
                  <a:cubicBezTo>
                    <a:pt x="137" y="0"/>
                    <a:pt x="0" y="137"/>
                    <a:pt x="0" y="306"/>
                  </a:cubicBezTo>
                  <a:cubicBezTo>
                    <a:pt x="0" y="469"/>
                    <a:pt x="0" y="469"/>
                    <a:pt x="0" y="469"/>
                  </a:cubicBezTo>
                  <a:lnTo>
                    <a:pt x="612" y="4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3" name="Google Shape;1153;p1"/>
            <p:cNvSpPr/>
            <p:nvPr/>
          </p:nvSpPr>
          <p:spPr>
            <a:xfrm>
              <a:off x="6111509" y="1841425"/>
              <a:ext cx="999000" cy="6546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4" name="Google Shape;1154;p1"/>
            <p:cNvSpPr/>
            <p:nvPr/>
          </p:nvSpPr>
          <p:spPr>
            <a:xfrm>
              <a:off x="6004083" y="2666308"/>
              <a:ext cx="1213666" cy="382388"/>
            </a:xfrm>
            <a:custGeom>
              <a:rect b="b" l="l" r="r" t="t"/>
              <a:pathLst>
                <a:path extrusionOk="0" h="193" w="612">
                  <a:moveTo>
                    <a:pt x="612" y="0"/>
                  </a:moveTo>
                  <a:cubicBezTo>
                    <a:pt x="612" y="107"/>
                    <a:pt x="475" y="193"/>
                    <a:pt x="306" y="193"/>
                  </a:cubicBezTo>
                  <a:cubicBezTo>
                    <a:pt x="137" y="193"/>
                    <a:pt x="0" y="107"/>
                    <a:pt x="0" y="0"/>
                  </a:cubicBezTo>
                  <a:lnTo>
                    <a:pt x="6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5" name="Google Shape;1155;p1"/>
            <p:cNvSpPr/>
            <p:nvPr/>
          </p:nvSpPr>
          <p:spPr>
            <a:xfrm>
              <a:off x="6004083" y="2666308"/>
              <a:ext cx="1213667" cy="62666"/>
            </a:xfrm>
            <a:custGeom>
              <a:rect b="b" l="l" r="r" t="t"/>
              <a:pathLst>
                <a:path extrusionOk="0" h="32" w="612">
                  <a:moveTo>
                    <a:pt x="608" y="32"/>
                  </a:moveTo>
                  <a:cubicBezTo>
                    <a:pt x="610" y="21"/>
                    <a:pt x="612" y="11"/>
                    <a:pt x="6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"/>
                    <a:pt x="1" y="21"/>
                    <a:pt x="4" y="32"/>
                  </a:cubicBezTo>
                  <a:lnTo>
                    <a:pt x="608" y="3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6" name="Google Shape;1156;p1"/>
            <p:cNvSpPr/>
            <p:nvPr/>
          </p:nvSpPr>
          <p:spPr>
            <a:xfrm>
              <a:off x="6252187" y="2089529"/>
              <a:ext cx="166276" cy="25569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7" name="Google Shape;1157;p1"/>
            <p:cNvSpPr/>
            <p:nvPr/>
          </p:nvSpPr>
          <p:spPr>
            <a:xfrm>
              <a:off x="6803388" y="2089529"/>
              <a:ext cx="163617" cy="25569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8" name="Google Shape;1158;p1"/>
            <p:cNvSpPr/>
            <p:nvPr/>
          </p:nvSpPr>
          <p:spPr>
            <a:xfrm>
              <a:off x="6357056" y="2860699"/>
              <a:ext cx="507720" cy="187997"/>
            </a:xfrm>
            <a:custGeom>
              <a:rect b="b" l="l" r="r" t="t"/>
              <a:pathLst>
                <a:path extrusionOk="0" h="95" w="256">
                  <a:moveTo>
                    <a:pt x="0" y="77"/>
                  </a:moveTo>
                  <a:cubicBezTo>
                    <a:pt x="39" y="88"/>
                    <a:pt x="82" y="95"/>
                    <a:pt x="128" y="95"/>
                  </a:cubicBezTo>
                  <a:cubicBezTo>
                    <a:pt x="173" y="95"/>
                    <a:pt x="217" y="88"/>
                    <a:pt x="256" y="77"/>
                  </a:cubicBezTo>
                  <a:cubicBezTo>
                    <a:pt x="236" y="32"/>
                    <a:pt x="186" y="0"/>
                    <a:pt x="128" y="0"/>
                  </a:cubicBezTo>
                  <a:cubicBezTo>
                    <a:pt x="70" y="0"/>
                    <a:pt x="20" y="32"/>
                    <a:pt x="0" y="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9" name="Google Shape;1159;p1"/>
            <p:cNvSpPr/>
            <p:nvPr/>
          </p:nvSpPr>
          <p:spPr>
            <a:xfrm>
              <a:off x="6101234" y="3373142"/>
              <a:ext cx="296058" cy="713946"/>
            </a:xfrm>
            <a:custGeom>
              <a:rect b="b" l="l" r="r" t="t"/>
              <a:pathLst>
                <a:path extrusionOk="0" h="504" w="209">
                  <a:moveTo>
                    <a:pt x="128" y="504"/>
                  </a:moveTo>
                  <a:lnTo>
                    <a:pt x="0" y="482"/>
                  </a:lnTo>
                  <a:lnTo>
                    <a:pt x="80" y="0"/>
                  </a:lnTo>
                  <a:lnTo>
                    <a:pt x="209" y="22"/>
                  </a:lnTo>
                  <a:lnTo>
                    <a:pt x="128" y="504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0" name="Google Shape;1160;p1"/>
            <p:cNvSpPr/>
            <p:nvPr/>
          </p:nvSpPr>
          <p:spPr>
            <a:xfrm>
              <a:off x="5681937" y="4421396"/>
              <a:ext cx="658693" cy="233733"/>
            </a:xfrm>
            <a:custGeom>
              <a:rect b="b" l="l" r="r" t="t"/>
              <a:pathLst>
                <a:path extrusionOk="0" h="107" w="300">
                  <a:moveTo>
                    <a:pt x="300" y="76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24" y="28"/>
                    <a:pt x="0" y="107"/>
                    <a:pt x="0" y="107"/>
                  </a:cubicBezTo>
                  <a:cubicBezTo>
                    <a:pt x="300" y="107"/>
                    <a:pt x="300" y="107"/>
                    <a:pt x="300" y="107"/>
                  </a:cubicBezTo>
                  <a:lnTo>
                    <a:pt x="300" y="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1" name="Google Shape;1161;p1"/>
            <p:cNvSpPr/>
            <p:nvPr/>
          </p:nvSpPr>
          <p:spPr>
            <a:xfrm>
              <a:off x="5868920" y="3723031"/>
              <a:ext cx="471709" cy="864102"/>
            </a:xfrm>
            <a:custGeom>
              <a:rect b="b" l="l" r="r" t="t"/>
              <a:pathLst>
                <a:path extrusionOk="0" h="610" w="333">
                  <a:moveTo>
                    <a:pt x="0" y="493"/>
                  </a:moveTo>
                  <a:lnTo>
                    <a:pt x="164" y="0"/>
                  </a:lnTo>
                  <a:lnTo>
                    <a:pt x="254" y="122"/>
                  </a:lnTo>
                  <a:lnTo>
                    <a:pt x="333" y="175"/>
                  </a:lnTo>
                  <a:lnTo>
                    <a:pt x="333" y="61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2" name="Google Shape;1162;p1"/>
            <p:cNvSpPr/>
            <p:nvPr/>
          </p:nvSpPr>
          <p:spPr>
            <a:xfrm>
              <a:off x="5868920" y="4401564"/>
              <a:ext cx="471709" cy="185570"/>
            </a:xfrm>
            <a:custGeom>
              <a:rect b="b" l="l" r="r" t="t"/>
              <a:pathLst>
                <a:path extrusionOk="0" h="131" w="333">
                  <a:moveTo>
                    <a:pt x="0" y="14"/>
                  </a:moveTo>
                  <a:lnTo>
                    <a:pt x="333" y="131"/>
                  </a:lnTo>
                  <a:lnTo>
                    <a:pt x="333" y="114"/>
                  </a:lnTo>
                  <a:lnTo>
                    <a:pt x="6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3" name="Google Shape;1163;p1"/>
            <p:cNvSpPr/>
            <p:nvPr/>
          </p:nvSpPr>
          <p:spPr>
            <a:xfrm>
              <a:off x="5914250" y="3723031"/>
              <a:ext cx="267727" cy="566623"/>
            </a:xfrm>
            <a:custGeom>
              <a:rect b="b" l="l" r="r" t="t"/>
              <a:pathLst>
                <a:path extrusionOk="0" h="258" w="122">
                  <a:moveTo>
                    <a:pt x="111" y="75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61" y="248"/>
                    <a:pt x="122" y="133"/>
                    <a:pt x="111" y="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4" name="Google Shape;1164;p1"/>
            <p:cNvSpPr/>
            <p:nvPr/>
          </p:nvSpPr>
          <p:spPr>
            <a:xfrm>
              <a:off x="6181977" y="3895852"/>
              <a:ext cx="158653" cy="691281"/>
            </a:xfrm>
            <a:custGeom>
              <a:rect b="b" l="l" r="r" t="t"/>
              <a:pathLst>
                <a:path extrusionOk="0" h="488" w="112">
                  <a:moveTo>
                    <a:pt x="112" y="488"/>
                  </a:moveTo>
                  <a:lnTo>
                    <a:pt x="112" y="53"/>
                  </a:lnTo>
                  <a:lnTo>
                    <a:pt x="33" y="0"/>
                  </a:lnTo>
                  <a:lnTo>
                    <a:pt x="0" y="450"/>
                  </a:lnTo>
                  <a:lnTo>
                    <a:pt x="112" y="4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5" name="Google Shape;1165;p1"/>
            <p:cNvSpPr/>
            <p:nvPr/>
          </p:nvSpPr>
          <p:spPr>
            <a:xfrm>
              <a:off x="6825088" y="3373142"/>
              <a:ext cx="296058" cy="713946"/>
            </a:xfrm>
            <a:custGeom>
              <a:rect b="b" l="l" r="r" t="t"/>
              <a:pathLst>
                <a:path extrusionOk="0" h="504" w="209">
                  <a:moveTo>
                    <a:pt x="82" y="504"/>
                  </a:moveTo>
                  <a:lnTo>
                    <a:pt x="209" y="482"/>
                  </a:lnTo>
                  <a:lnTo>
                    <a:pt x="129" y="0"/>
                  </a:lnTo>
                  <a:lnTo>
                    <a:pt x="0" y="22"/>
                  </a:lnTo>
                  <a:lnTo>
                    <a:pt x="82" y="504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6" name="Google Shape;1166;p1"/>
            <p:cNvSpPr/>
            <p:nvPr/>
          </p:nvSpPr>
          <p:spPr>
            <a:xfrm>
              <a:off x="6881749" y="4421396"/>
              <a:ext cx="658693" cy="233733"/>
            </a:xfrm>
            <a:custGeom>
              <a:rect b="b" l="l" r="r" t="t"/>
              <a:pathLst>
                <a:path extrusionOk="0" h="107" w="300">
                  <a:moveTo>
                    <a:pt x="0" y="76"/>
                  </a:moveTo>
                  <a:cubicBezTo>
                    <a:pt x="215" y="0"/>
                    <a:pt x="215" y="0"/>
                    <a:pt x="215" y="0"/>
                  </a:cubicBezTo>
                  <a:cubicBezTo>
                    <a:pt x="276" y="28"/>
                    <a:pt x="300" y="107"/>
                    <a:pt x="300" y="107"/>
                  </a:cubicBezTo>
                  <a:cubicBezTo>
                    <a:pt x="0" y="107"/>
                    <a:pt x="0" y="107"/>
                    <a:pt x="0" y="107"/>
                  </a:cubicBezTo>
                  <a:lnTo>
                    <a:pt x="0" y="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7" name="Google Shape;1167;p1"/>
            <p:cNvSpPr/>
            <p:nvPr/>
          </p:nvSpPr>
          <p:spPr>
            <a:xfrm>
              <a:off x="6881749" y="3723031"/>
              <a:ext cx="473126" cy="864102"/>
            </a:xfrm>
            <a:custGeom>
              <a:rect b="b" l="l" r="r" t="t"/>
              <a:pathLst>
                <a:path extrusionOk="0" h="610" w="334">
                  <a:moveTo>
                    <a:pt x="334" y="493"/>
                  </a:moveTo>
                  <a:lnTo>
                    <a:pt x="169" y="0"/>
                  </a:lnTo>
                  <a:lnTo>
                    <a:pt x="80" y="122"/>
                  </a:lnTo>
                  <a:lnTo>
                    <a:pt x="0" y="175"/>
                  </a:lnTo>
                  <a:lnTo>
                    <a:pt x="0" y="610"/>
                  </a:lnTo>
                  <a:lnTo>
                    <a:pt x="334" y="49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8" name="Google Shape;1168;p1"/>
            <p:cNvSpPr/>
            <p:nvPr/>
          </p:nvSpPr>
          <p:spPr>
            <a:xfrm>
              <a:off x="6881749" y="4401564"/>
              <a:ext cx="473126" cy="185570"/>
            </a:xfrm>
            <a:custGeom>
              <a:rect b="b" l="l" r="r" t="t"/>
              <a:pathLst>
                <a:path extrusionOk="0" h="131" w="334">
                  <a:moveTo>
                    <a:pt x="334" y="14"/>
                  </a:moveTo>
                  <a:lnTo>
                    <a:pt x="0" y="131"/>
                  </a:lnTo>
                  <a:lnTo>
                    <a:pt x="0" y="114"/>
                  </a:lnTo>
                  <a:lnTo>
                    <a:pt x="327" y="0"/>
                  </a:lnTo>
                  <a:lnTo>
                    <a:pt x="334" y="1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9" name="Google Shape;1169;p1"/>
            <p:cNvSpPr/>
            <p:nvPr/>
          </p:nvSpPr>
          <p:spPr>
            <a:xfrm>
              <a:off x="7040402" y="3723031"/>
              <a:ext cx="267727" cy="566623"/>
            </a:xfrm>
            <a:custGeom>
              <a:rect b="b" l="l" r="r" t="t"/>
              <a:pathLst>
                <a:path extrusionOk="0" h="258" w="122">
                  <a:moveTo>
                    <a:pt x="11" y="75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122" y="258"/>
                    <a:pt x="122" y="258"/>
                    <a:pt x="122" y="258"/>
                  </a:cubicBezTo>
                  <a:cubicBezTo>
                    <a:pt x="62" y="248"/>
                    <a:pt x="0" y="133"/>
                    <a:pt x="11" y="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0" name="Google Shape;1170;p1"/>
            <p:cNvSpPr/>
            <p:nvPr/>
          </p:nvSpPr>
          <p:spPr>
            <a:xfrm>
              <a:off x="6881749" y="3895852"/>
              <a:ext cx="158653" cy="691281"/>
            </a:xfrm>
            <a:custGeom>
              <a:rect b="b" l="l" r="r" t="t"/>
              <a:pathLst>
                <a:path extrusionOk="0" h="488" w="112">
                  <a:moveTo>
                    <a:pt x="0" y="488"/>
                  </a:moveTo>
                  <a:lnTo>
                    <a:pt x="0" y="53"/>
                  </a:lnTo>
                  <a:lnTo>
                    <a:pt x="80" y="0"/>
                  </a:lnTo>
                  <a:lnTo>
                    <a:pt x="112" y="450"/>
                  </a:lnTo>
                  <a:lnTo>
                    <a:pt x="0" y="4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1" name="Google Shape;1171;p1"/>
            <p:cNvSpPr/>
            <p:nvPr/>
          </p:nvSpPr>
          <p:spPr>
            <a:xfrm>
              <a:off x="6054488" y="3052999"/>
              <a:ext cx="1086490" cy="526960"/>
            </a:xfrm>
            <a:custGeom>
              <a:rect b="b" l="l" r="r" t="t"/>
              <a:pathLst>
                <a:path extrusionOk="0" h="240" w="495">
                  <a:moveTo>
                    <a:pt x="495" y="51"/>
                  </a:moveTo>
                  <a:cubicBezTo>
                    <a:pt x="495" y="72"/>
                    <a:pt x="495" y="72"/>
                    <a:pt x="495" y="72"/>
                  </a:cubicBezTo>
                  <a:cubicBezTo>
                    <a:pt x="495" y="87"/>
                    <a:pt x="489" y="100"/>
                    <a:pt x="478" y="110"/>
                  </a:cubicBezTo>
                  <a:cubicBezTo>
                    <a:pt x="367" y="212"/>
                    <a:pt x="367" y="212"/>
                    <a:pt x="367" y="212"/>
                  </a:cubicBezTo>
                  <a:cubicBezTo>
                    <a:pt x="359" y="220"/>
                    <a:pt x="349" y="226"/>
                    <a:pt x="339" y="231"/>
                  </a:cubicBezTo>
                  <a:cubicBezTo>
                    <a:pt x="325" y="237"/>
                    <a:pt x="311" y="240"/>
                    <a:pt x="296" y="240"/>
                  </a:cubicBezTo>
                  <a:cubicBezTo>
                    <a:pt x="199" y="240"/>
                    <a:pt x="199" y="240"/>
                    <a:pt x="199" y="240"/>
                  </a:cubicBezTo>
                  <a:cubicBezTo>
                    <a:pt x="184" y="240"/>
                    <a:pt x="169" y="237"/>
                    <a:pt x="156" y="231"/>
                  </a:cubicBezTo>
                  <a:cubicBezTo>
                    <a:pt x="146" y="226"/>
                    <a:pt x="136" y="220"/>
                    <a:pt x="128" y="212"/>
                  </a:cubicBezTo>
                  <a:cubicBezTo>
                    <a:pt x="17" y="110"/>
                    <a:pt x="17" y="110"/>
                    <a:pt x="17" y="110"/>
                  </a:cubicBezTo>
                  <a:cubicBezTo>
                    <a:pt x="6" y="100"/>
                    <a:pt x="0" y="87"/>
                    <a:pt x="0" y="72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444" y="0"/>
                    <a:pt x="444" y="0"/>
                    <a:pt x="444" y="0"/>
                  </a:cubicBezTo>
                  <a:cubicBezTo>
                    <a:pt x="472" y="0"/>
                    <a:pt x="495" y="23"/>
                    <a:pt x="495" y="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2" name="Google Shape;1172;p1"/>
            <p:cNvSpPr/>
            <p:nvPr/>
          </p:nvSpPr>
          <p:spPr>
            <a:xfrm>
              <a:off x="6054488" y="3052999"/>
              <a:ext cx="1086490" cy="114742"/>
            </a:xfrm>
            <a:custGeom>
              <a:rect b="b" l="l" r="r" t="t"/>
              <a:pathLst>
                <a:path extrusionOk="0" h="52" w="495">
                  <a:moveTo>
                    <a:pt x="495" y="52"/>
                  </a:moveTo>
                  <a:cubicBezTo>
                    <a:pt x="495" y="51"/>
                    <a:pt x="495" y="51"/>
                    <a:pt x="495" y="51"/>
                  </a:cubicBezTo>
                  <a:cubicBezTo>
                    <a:pt x="495" y="23"/>
                    <a:pt x="472" y="0"/>
                    <a:pt x="444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23" y="0"/>
                    <a:pt x="0" y="23"/>
                    <a:pt x="0" y="51"/>
                  </a:cubicBezTo>
                  <a:cubicBezTo>
                    <a:pt x="0" y="52"/>
                    <a:pt x="0" y="52"/>
                    <a:pt x="0" y="52"/>
                  </a:cubicBezTo>
                  <a:lnTo>
                    <a:pt x="495" y="5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3" name="Google Shape;1173;p1"/>
            <p:cNvSpPr/>
            <p:nvPr/>
          </p:nvSpPr>
          <p:spPr>
            <a:xfrm>
              <a:off x="6397292" y="3299480"/>
              <a:ext cx="402298" cy="280479"/>
            </a:xfrm>
            <a:custGeom>
              <a:rect b="b" l="l" r="r" t="t"/>
              <a:pathLst>
                <a:path extrusionOk="0" h="128" w="183">
                  <a:moveTo>
                    <a:pt x="183" y="119"/>
                  </a:moveTo>
                  <a:cubicBezTo>
                    <a:pt x="169" y="125"/>
                    <a:pt x="155" y="128"/>
                    <a:pt x="140" y="128"/>
                  </a:cubicBezTo>
                  <a:cubicBezTo>
                    <a:pt x="43" y="128"/>
                    <a:pt x="43" y="128"/>
                    <a:pt x="43" y="128"/>
                  </a:cubicBezTo>
                  <a:cubicBezTo>
                    <a:pt x="28" y="128"/>
                    <a:pt x="13" y="125"/>
                    <a:pt x="0" y="119"/>
                  </a:cubicBezTo>
                  <a:cubicBezTo>
                    <a:pt x="24" y="25"/>
                    <a:pt x="24" y="25"/>
                    <a:pt x="24" y="25"/>
                  </a:cubicBezTo>
                  <a:cubicBezTo>
                    <a:pt x="28" y="11"/>
                    <a:pt x="41" y="0"/>
                    <a:pt x="56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2" y="0"/>
                    <a:pt x="155" y="11"/>
                    <a:pt x="159" y="25"/>
                  </a:cubicBezTo>
                  <a:lnTo>
                    <a:pt x="183" y="11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4" name="Google Shape;1174;p1"/>
          <p:cNvSpPr txBox="1"/>
          <p:nvPr/>
        </p:nvSpPr>
        <p:spPr>
          <a:xfrm>
            <a:off x="5715000" y="48006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75" name="Google Shape;1175;p1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541250" y="20300"/>
            <a:ext cx="1578950" cy="46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9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g315f32a3372_0_0"/>
          <p:cNvSpPr txBox="1"/>
          <p:nvPr>
            <p:ph type="ctrTitle"/>
          </p:nvPr>
        </p:nvSpPr>
        <p:spPr>
          <a:xfrm>
            <a:off x="713313" y="790150"/>
            <a:ext cx="4683900" cy="15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1" name="Google Shape;1181;g315f32a3372_0_0"/>
          <p:cNvSpPr txBox="1"/>
          <p:nvPr>
            <p:ph idx="1" type="subTitle"/>
          </p:nvPr>
        </p:nvSpPr>
        <p:spPr>
          <a:xfrm>
            <a:off x="713225" y="2336050"/>
            <a:ext cx="4683900" cy="3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5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g30e1c71fcf2_0_0"/>
          <p:cNvSpPr txBox="1"/>
          <p:nvPr>
            <p:ph type="ctrTitle"/>
          </p:nvPr>
        </p:nvSpPr>
        <p:spPr>
          <a:xfrm>
            <a:off x="871388" y="850950"/>
            <a:ext cx="4683900" cy="15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Digital Dice</a:t>
            </a:r>
            <a:endParaRPr/>
          </a:p>
        </p:txBody>
      </p:sp>
      <p:sp>
        <p:nvSpPr>
          <p:cNvPr id="1187" name="Google Shape;1187;g30e1c71fcf2_0_0"/>
          <p:cNvSpPr txBox="1"/>
          <p:nvPr>
            <p:ph idx="1" type="subTitle"/>
          </p:nvPr>
        </p:nvSpPr>
        <p:spPr>
          <a:xfrm>
            <a:off x="713225" y="2336050"/>
            <a:ext cx="4683900" cy="3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Chinmayee Kambhampati</a:t>
            </a:r>
            <a:endParaRPr/>
          </a:p>
        </p:txBody>
      </p:sp>
      <p:pic>
        <p:nvPicPr>
          <p:cNvPr id="1188" name="Google Shape;1188;g30e1c71fcf2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5850" y="1520447"/>
            <a:ext cx="2291675" cy="187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2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4"/>
          <p:cNvSpPr txBox="1"/>
          <p:nvPr>
            <p:ph type="title"/>
          </p:nvPr>
        </p:nvSpPr>
        <p:spPr>
          <a:xfrm>
            <a:off x="0" y="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1194" name="Google Shape;1194;p4"/>
          <p:cNvSpPr txBox="1"/>
          <p:nvPr/>
        </p:nvSpPr>
        <p:spPr>
          <a:xfrm>
            <a:off x="5715000" y="48006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195" name="Google Shape;1195;p4"/>
          <p:cNvPicPr preferRelativeResize="0"/>
          <p:nvPr/>
        </p:nvPicPr>
        <p:blipFill rotWithShape="1">
          <a:blip r:embed="rId3">
            <a:alphaModFix/>
          </a:blip>
          <a:srcRect b="64957" l="11850" r="11001" t="12152"/>
          <a:stretch/>
        </p:blipFill>
        <p:spPr>
          <a:xfrm>
            <a:off x="7541250" y="20300"/>
            <a:ext cx="1578952" cy="466076"/>
          </a:xfrm>
          <a:prstGeom prst="rect">
            <a:avLst/>
          </a:prstGeom>
          <a:noFill/>
          <a:ln>
            <a:noFill/>
          </a:ln>
        </p:spPr>
      </p:pic>
      <p:sp>
        <p:nvSpPr>
          <p:cNvPr id="1196" name="Google Shape;1196;p4"/>
          <p:cNvSpPr txBox="1"/>
          <p:nvPr/>
        </p:nvSpPr>
        <p:spPr>
          <a:xfrm>
            <a:off x="571500" y="1228125"/>
            <a:ext cx="74172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Hello, I am Chinmayee. I</a:t>
            </a:r>
            <a:r>
              <a:rPr b="1" lang="en" sz="17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 am 7 years old. </a:t>
            </a:r>
            <a:r>
              <a:rPr b="1" lang="en" sz="17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am </a:t>
            </a:r>
            <a:r>
              <a:rPr b="1" lang="en" sz="17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studying</a:t>
            </a:r>
            <a:r>
              <a:rPr b="1" lang="en" sz="17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 2nd Grade in Millard Elementary School. I like to do coding in Makecode to do new projects.</a:t>
            </a:r>
            <a:endParaRPr b="1" sz="170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6"/>
          <p:cNvSpPr txBox="1"/>
          <p:nvPr>
            <p:ph type="title"/>
          </p:nvPr>
        </p:nvSpPr>
        <p:spPr>
          <a:xfrm>
            <a:off x="34200" y="-1217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PROJECT HIGHLIGHTS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One Digital Dice for all board games.</a:t>
            </a:r>
            <a:endParaRPr/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The Game will be fair.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2" name="Google Shape;1202;p6"/>
          <p:cNvSpPr txBox="1"/>
          <p:nvPr/>
        </p:nvSpPr>
        <p:spPr>
          <a:xfrm>
            <a:off x="5715000" y="48006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203" name="Google Shape;1203;p6"/>
          <p:cNvPicPr preferRelativeResize="0"/>
          <p:nvPr/>
        </p:nvPicPr>
        <p:blipFill rotWithShape="1">
          <a:blip r:embed="rId3">
            <a:alphaModFix/>
          </a:blip>
          <a:srcRect b="64957" l="11850" r="11001" t="12152"/>
          <a:stretch/>
        </p:blipFill>
        <p:spPr>
          <a:xfrm>
            <a:off x="7541250" y="20300"/>
            <a:ext cx="1578952" cy="466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p5"/>
          <p:cNvSpPr txBox="1"/>
          <p:nvPr>
            <p:ph type="title"/>
          </p:nvPr>
        </p:nvSpPr>
        <p:spPr>
          <a:xfrm>
            <a:off x="34200" y="-1217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SHOW AND TELL TOPIC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209" name="Google Shape;1209;p5"/>
          <p:cNvPicPr preferRelativeResize="0"/>
          <p:nvPr/>
        </p:nvPicPr>
        <p:blipFill rotWithShape="1">
          <a:blip r:embed="rId3">
            <a:alphaModFix/>
          </a:blip>
          <a:srcRect b="64955" l="11850" r="11001" t="12151"/>
          <a:stretch/>
        </p:blipFill>
        <p:spPr>
          <a:xfrm>
            <a:off x="7541250" y="20300"/>
            <a:ext cx="1578952" cy="466076"/>
          </a:xfrm>
          <a:prstGeom prst="rect">
            <a:avLst/>
          </a:prstGeom>
          <a:noFill/>
          <a:ln>
            <a:noFill/>
          </a:ln>
        </p:spPr>
      </p:pic>
      <p:sp>
        <p:nvSpPr>
          <p:cNvPr id="1210" name="Google Shape;1210;p5"/>
          <p:cNvSpPr txBox="1"/>
          <p:nvPr/>
        </p:nvSpPr>
        <p:spPr>
          <a:xfrm>
            <a:off x="256750" y="1186500"/>
            <a:ext cx="70038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am using Makecode to create my project Digital Dice</a:t>
            </a:r>
            <a:endParaRPr sz="240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used blocks like input, basic, logic in Makecode. </a:t>
            </a:r>
            <a:endParaRPr sz="240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This project runs on Microbit.</a:t>
            </a:r>
            <a:br>
              <a:rPr lang="en" sz="24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</a:br>
            <a:br>
              <a:rPr lang="en" sz="24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</a:br>
            <a:endParaRPr sz="240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4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g3107929767d_1_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the project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9" name="Shape 1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0" name="Google Shape;1220;g2ee92f47523_0_137"/>
          <p:cNvSpPr txBox="1"/>
          <p:nvPr/>
        </p:nvSpPr>
        <p:spPr>
          <a:xfrm>
            <a:off x="5715000" y="48006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1" lang="en" sz="1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21" name="Google Shape;1221;g2ee92f47523_0_137"/>
          <p:cNvSpPr txBox="1"/>
          <p:nvPr>
            <p:ph type="title"/>
          </p:nvPr>
        </p:nvSpPr>
        <p:spPr>
          <a:xfrm>
            <a:off x="485625" y="1443750"/>
            <a:ext cx="5643600" cy="22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6200"/>
              <a:t>Thank you for listening</a:t>
            </a:r>
            <a:endParaRPr sz="6200"/>
          </a:p>
        </p:txBody>
      </p:sp>
      <p:grpSp>
        <p:nvGrpSpPr>
          <p:cNvPr id="1222" name="Google Shape;1222;g2ee92f47523_0_137"/>
          <p:cNvGrpSpPr/>
          <p:nvPr/>
        </p:nvGrpSpPr>
        <p:grpSpPr>
          <a:xfrm>
            <a:off x="6770872" y="577877"/>
            <a:ext cx="1757644" cy="3521126"/>
            <a:chOff x="6158549" y="1181299"/>
            <a:chExt cx="1618904" cy="3243185"/>
          </a:xfrm>
        </p:grpSpPr>
        <p:sp>
          <p:nvSpPr>
            <p:cNvPr id="1223" name="Google Shape;1223;g2ee92f47523_0_137"/>
            <p:cNvSpPr/>
            <p:nvPr/>
          </p:nvSpPr>
          <p:spPr>
            <a:xfrm>
              <a:off x="6507403" y="3003343"/>
              <a:ext cx="218034" cy="574997"/>
            </a:xfrm>
            <a:custGeom>
              <a:rect b="b" l="l" r="r" t="t"/>
              <a:pathLst>
                <a:path extrusionOk="0" h="422" w="160">
                  <a:moveTo>
                    <a:pt x="160" y="20"/>
                  </a:moveTo>
                  <a:lnTo>
                    <a:pt x="0" y="0"/>
                  </a:lnTo>
                  <a:lnTo>
                    <a:pt x="0" y="422"/>
                  </a:lnTo>
                  <a:lnTo>
                    <a:pt x="160" y="422"/>
                  </a:lnTo>
                  <a:lnTo>
                    <a:pt x="160" y="2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4" name="Google Shape;1224;g2ee92f47523_0_137"/>
            <p:cNvSpPr/>
            <p:nvPr/>
          </p:nvSpPr>
          <p:spPr>
            <a:xfrm>
              <a:off x="6507403" y="3003343"/>
              <a:ext cx="218034" cy="574997"/>
            </a:xfrm>
            <a:custGeom>
              <a:rect b="b" l="l" r="r" t="t"/>
              <a:pathLst>
                <a:path extrusionOk="0" h="422" w="160">
                  <a:moveTo>
                    <a:pt x="160" y="20"/>
                  </a:moveTo>
                  <a:lnTo>
                    <a:pt x="0" y="0"/>
                  </a:lnTo>
                  <a:lnTo>
                    <a:pt x="0" y="422"/>
                  </a:lnTo>
                  <a:lnTo>
                    <a:pt x="160" y="422"/>
                  </a:lnTo>
                  <a:lnTo>
                    <a:pt x="160" y="2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5" name="Google Shape;1225;g2ee92f47523_0_137"/>
            <p:cNvSpPr/>
            <p:nvPr/>
          </p:nvSpPr>
          <p:spPr>
            <a:xfrm>
              <a:off x="6403837" y="3517025"/>
              <a:ext cx="302522" cy="733054"/>
            </a:xfrm>
            <a:custGeom>
              <a:rect b="b" l="l" r="r" t="t"/>
              <a:pathLst>
                <a:path extrusionOk="0" h="635" w="261">
                  <a:moveTo>
                    <a:pt x="89" y="0"/>
                  </a:moveTo>
                  <a:cubicBezTo>
                    <a:pt x="88" y="0"/>
                    <a:pt x="88" y="0"/>
                    <a:pt x="88" y="0"/>
                  </a:cubicBezTo>
                  <a:cubicBezTo>
                    <a:pt x="65" y="0"/>
                    <a:pt x="46" y="18"/>
                    <a:pt x="43" y="41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2" y="609"/>
                    <a:pt x="2" y="609"/>
                    <a:pt x="2" y="609"/>
                  </a:cubicBezTo>
                  <a:cubicBezTo>
                    <a:pt x="261" y="609"/>
                    <a:pt x="261" y="609"/>
                    <a:pt x="261" y="609"/>
                  </a:cubicBezTo>
                  <a:cubicBezTo>
                    <a:pt x="261" y="53"/>
                    <a:pt x="261" y="53"/>
                    <a:pt x="261" y="53"/>
                  </a:cubicBezTo>
                  <a:cubicBezTo>
                    <a:pt x="89" y="53"/>
                    <a:pt x="89" y="53"/>
                    <a:pt x="89" y="53"/>
                  </a:cubicBezTo>
                  <a:cubicBezTo>
                    <a:pt x="89" y="0"/>
                    <a:pt x="89" y="0"/>
                    <a:pt x="89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6" name="Google Shape;1226;g2ee92f47523_0_137"/>
            <p:cNvSpPr/>
            <p:nvPr/>
          </p:nvSpPr>
          <p:spPr>
            <a:xfrm>
              <a:off x="6507403" y="3517025"/>
              <a:ext cx="199200" cy="61200"/>
            </a:xfrm>
            <a:prstGeom prst="rect">
              <a:avLst/>
            </a:pr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7" name="Google Shape;1227;g2ee92f47523_0_137"/>
            <p:cNvSpPr/>
            <p:nvPr/>
          </p:nvSpPr>
          <p:spPr>
            <a:xfrm>
              <a:off x="6507403" y="3517025"/>
              <a:ext cx="199200" cy="6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8" name="Google Shape;1228;g2ee92f47523_0_137"/>
            <p:cNvSpPr/>
            <p:nvPr/>
          </p:nvSpPr>
          <p:spPr>
            <a:xfrm>
              <a:off x="6706358" y="3517025"/>
              <a:ext cx="125369" cy="734416"/>
            </a:xfrm>
            <a:custGeom>
              <a:rect b="b" l="l" r="r" t="t"/>
              <a:pathLst>
                <a:path extrusionOk="0" h="636" w="109">
                  <a:moveTo>
                    <a:pt x="21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609"/>
                    <a:pt x="0" y="609"/>
                    <a:pt x="0" y="609"/>
                  </a:cubicBezTo>
                  <a:cubicBezTo>
                    <a:pt x="107" y="609"/>
                    <a:pt x="107" y="609"/>
                    <a:pt x="107" y="609"/>
                  </a:cubicBezTo>
                  <a:cubicBezTo>
                    <a:pt x="109" y="636"/>
                    <a:pt x="109" y="636"/>
                    <a:pt x="109" y="636"/>
                  </a:cubicBezTo>
                  <a:cubicBezTo>
                    <a:pt x="109" y="636"/>
                    <a:pt x="109" y="636"/>
                    <a:pt x="109" y="6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3" y="18"/>
                    <a:pt x="44" y="0"/>
                    <a:pt x="2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9" name="Google Shape;1229;g2ee92f47523_0_137"/>
            <p:cNvSpPr/>
            <p:nvPr/>
          </p:nvSpPr>
          <p:spPr>
            <a:xfrm>
              <a:off x="6706358" y="3517025"/>
              <a:ext cx="19200" cy="61200"/>
            </a:xfrm>
            <a:prstGeom prst="rect">
              <a:avLst/>
            </a:prstGeom>
            <a:solidFill>
              <a:srgbClr val="CF5B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0" name="Google Shape;1230;g2ee92f47523_0_137"/>
            <p:cNvSpPr/>
            <p:nvPr/>
          </p:nvSpPr>
          <p:spPr>
            <a:xfrm>
              <a:off x="6706358" y="3517025"/>
              <a:ext cx="19200" cy="6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1" name="Google Shape;1231;g2ee92f47523_0_137"/>
            <p:cNvSpPr/>
            <p:nvPr/>
          </p:nvSpPr>
          <p:spPr>
            <a:xfrm>
              <a:off x="6403837" y="4220102"/>
              <a:ext cx="302522" cy="29976"/>
            </a:xfrm>
            <a:custGeom>
              <a:rect b="b" l="l" r="r" t="t"/>
              <a:pathLst>
                <a:path extrusionOk="0" h="26" w="261">
                  <a:moveTo>
                    <a:pt x="26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" y="25"/>
                    <a:pt x="6" y="25"/>
                    <a:pt x="9" y="25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228" y="25"/>
                    <a:pt x="228" y="25"/>
                    <a:pt x="228" y="25"/>
                  </a:cubicBezTo>
                  <a:cubicBezTo>
                    <a:pt x="261" y="25"/>
                    <a:pt x="261" y="25"/>
                    <a:pt x="261" y="25"/>
                  </a:cubicBezTo>
                  <a:cubicBezTo>
                    <a:pt x="261" y="0"/>
                    <a:pt x="261" y="0"/>
                    <a:pt x="261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2" name="Google Shape;1232;g2ee92f47523_0_137"/>
            <p:cNvSpPr/>
            <p:nvPr/>
          </p:nvSpPr>
          <p:spPr>
            <a:xfrm>
              <a:off x="6706358" y="4220102"/>
              <a:ext cx="125369" cy="31339"/>
            </a:xfrm>
            <a:custGeom>
              <a:rect b="b" l="l" r="r" t="t"/>
              <a:pathLst>
                <a:path extrusionOk="0" h="27" w="109">
                  <a:moveTo>
                    <a:pt x="10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8" y="25"/>
                    <a:pt x="104" y="26"/>
                    <a:pt x="109" y="27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3" name="Google Shape;1233;g2ee92f47523_0_137"/>
            <p:cNvSpPr/>
            <p:nvPr/>
          </p:nvSpPr>
          <p:spPr>
            <a:xfrm>
              <a:off x="6289369" y="4250078"/>
              <a:ext cx="650013" cy="164869"/>
            </a:xfrm>
            <a:custGeom>
              <a:rect b="b" l="l" r="r" t="t"/>
              <a:pathLst>
                <a:path extrusionOk="0" h="143" w="563">
                  <a:moveTo>
                    <a:pt x="100" y="0"/>
                  </a:moveTo>
                  <a:cubicBezTo>
                    <a:pt x="82" y="3"/>
                    <a:pt x="65" y="13"/>
                    <a:pt x="56" y="30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0" y="125"/>
                    <a:pt x="11" y="143"/>
                    <a:pt x="28" y="143"/>
                  </a:cubicBezTo>
                  <a:cubicBezTo>
                    <a:pt x="236" y="143"/>
                    <a:pt x="236" y="143"/>
                    <a:pt x="236" y="143"/>
                  </a:cubicBezTo>
                  <a:cubicBezTo>
                    <a:pt x="328" y="143"/>
                    <a:pt x="328" y="143"/>
                    <a:pt x="328" y="143"/>
                  </a:cubicBezTo>
                  <a:cubicBezTo>
                    <a:pt x="535" y="143"/>
                    <a:pt x="535" y="143"/>
                    <a:pt x="535" y="143"/>
                  </a:cubicBezTo>
                  <a:cubicBezTo>
                    <a:pt x="553" y="143"/>
                    <a:pt x="563" y="125"/>
                    <a:pt x="555" y="110"/>
                  </a:cubicBezTo>
                  <a:cubicBezTo>
                    <a:pt x="507" y="30"/>
                    <a:pt x="507" y="30"/>
                    <a:pt x="507" y="30"/>
                  </a:cubicBezTo>
                  <a:cubicBezTo>
                    <a:pt x="499" y="16"/>
                    <a:pt x="486" y="6"/>
                    <a:pt x="470" y="1"/>
                  </a:cubicBezTo>
                  <a:cubicBezTo>
                    <a:pt x="474" y="50"/>
                    <a:pt x="474" y="50"/>
                    <a:pt x="474" y="50"/>
                  </a:cubicBezTo>
                  <a:cubicBezTo>
                    <a:pt x="96" y="50"/>
                    <a:pt x="96" y="50"/>
                    <a:pt x="96" y="50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4" name="Google Shape;1234;g2ee92f47523_0_137"/>
            <p:cNvSpPr/>
            <p:nvPr/>
          </p:nvSpPr>
          <p:spPr>
            <a:xfrm>
              <a:off x="6399748" y="4250078"/>
              <a:ext cx="436067" cy="57227"/>
            </a:xfrm>
            <a:custGeom>
              <a:rect b="b" l="l" r="r" t="t"/>
              <a:pathLst>
                <a:path extrusionOk="0" h="50" w="378"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265" y="50"/>
                    <a:pt x="265" y="50"/>
                    <a:pt x="265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5" name="Google Shape;1235;g2ee92f47523_0_137"/>
            <p:cNvSpPr/>
            <p:nvPr/>
          </p:nvSpPr>
          <p:spPr>
            <a:xfrm>
              <a:off x="6831728" y="4251441"/>
              <a:ext cx="4089" cy="55865"/>
            </a:xfrm>
            <a:custGeom>
              <a:rect b="b" l="l" r="r" t="t"/>
              <a:pathLst>
                <a:path extrusionOk="0" h="49" w="4">
                  <a:moveTo>
                    <a:pt x="0" y="0"/>
                  </a:moveTo>
                  <a:cubicBezTo>
                    <a:pt x="4" y="49"/>
                    <a:pt x="4" y="49"/>
                    <a:pt x="4" y="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711B9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6" name="Google Shape;1236;g2ee92f47523_0_137"/>
            <p:cNvSpPr/>
            <p:nvPr/>
          </p:nvSpPr>
          <p:spPr>
            <a:xfrm>
              <a:off x="6399748" y="4248716"/>
              <a:ext cx="306610" cy="58590"/>
            </a:xfrm>
            <a:custGeom>
              <a:rect b="b" l="l" r="r" t="t"/>
              <a:pathLst>
                <a:path extrusionOk="0" h="51" w="265">
                  <a:moveTo>
                    <a:pt x="265" y="0"/>
                  </a:moveTo>
                  <a:cubicBezTo>
                    <a:pt x="232" y="0"/>
                    <a:pt x="232" y="0"/>
                    <a:pt x="232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0" y="0"/>
                    <a:pt x="7" y="0"/>
                    <a:pt x="4" y="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265" y="51"/>
                    <a:pt x="265" y="51"/>
                    <a:pt x="265" y="51"/>
                  </a:cubicBezTo>
                  <a:cubicBezTo>
                    <a:pt x="265" y="0"/>
                    <a:pt x="265" y="0"/>
                    <a:pt x="265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7" name="Google Shape;1237;g2ee92f47523_0_137"/>
            <p:cNvSpPr/>
            <p:nvPr/>
          </p:nvSpPr>
          <p:spPr>
            <a:xfrm>
              <a:off x="6706358" y="4248716"/>
              <a:ext cx="129458" cy="58590"/>
            </a:xfrm>
            <a:custGeom>
              <a:rect b="b" l="l" r="r" t="t"/>
              <a:pathLst>
                <a:path extrusionOk="0" h="51" w="113">
                  <a:moveTo>
                    <a:pt x="9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13" y="51"/>
                    <a:pt x="113" y="51"/>
                    <a:pt x="113" y="51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4" y="1"/>
                    <a:pt x="98" y="0"/>
                    <a:pt x="93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8" name="Google Shape;1238;g2ee92f47523_0_137"/>
            <p:cNvSpPr/>
            <p:nvPr/>
          </p:nvSpPr>
          <p:spPr>
            <a:xfrm>
              <a:off x="7192845" y="3011518"/>
              <a:ext cx="218034" cy="574997"/>
            </a:xfrm>
            <a:custGeom>
              <a:rect b="b" l="l" r="r" t="t"/>
              <a:pathLst>
                <a:path extrusionOk="0" h="422" w="160">
                  <a:moveTo>
                    <a:pt x="160" y="21"/>
                  </a:moveTo>
                  <a:lnTo>
                    <a:pt x="0" y="0"/>
                  </a:lnTo>
                  <a:lnTo>
                    <a:pt x="0" y="422"/>
                  </a:lnTo>
                  <a:lnTo>
                    <a:pt x="160" y="422"/>
                  </a:lnTo>
                  <a:lnTo>
                    <a:pt x="160" y="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9" name="Google Shape;1239;g2ee92f47523_0_137"/>
            <p:cNvSpPr/>
            <p:nvPr/>
          </p:nvSpPr>
          <p:spPr>
            <a:xfrm>
              <a:off x="7192845" y="3011518"/>
              <a:ext cx="218034" cy="574997"/>
            </a:xfrm>
            <a:custGeom>
              <a:rect b="b" l="l" r="r" t="t"/>
              <a:pathLst>
                <a:path extrusionOk="0" h="422" w="160">
                  <a:moveTo>
                    <a:pt x="160" y="21"/>
                  </a:moveTo>
                  <a:lnTo>
                    <a:pt x="0" y="0"/>
                  </a:lnTo>
                  <a:lnTo>
                    <a:pt x="0" y="422"/>
                  </a:lnTo>
                  <a:lnTo>
                    <a:pt x="160" y="422"/>
                  </a:lnTo>
                  <a:lnTo>
                    <a:pt x="160" y="21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0" name="Google Shape;1240;g2ee92f47523_0_137"/>
            <p:cNvSpPr/>
            <p:nvPr/>
          </p:nvSpPr>
          <p:spPr>
            <a:xfrm>
              <a:off x="7090643" y="3525200"/>
              <a:ext cx="426528" cy="735778"/>
            </a:xfrm>
            <a:custGeom>
              <a:rect b="b" l="l" r="r" t="t"/>
              <a:pathLst>
                <a:path extrusionOk="0" h="637" w="370">
                  <a:moveTo>
                    <a:pt x="43" y="41"/>
                  </a:moveTo>
                  <a:cubicBezTo>
                    <a:pt x="0" y="635"/>
                    <a:pt x="0" y="635"/>
                    <a:pt x="0" y="635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43" y="41"/>
                    <a:pt x="43" y="41"/>
                    <a:pt x="43" y="41"/>
                  </a:cubicBezTo>
                  <a:moveTo>
                    <a:pt x="282" y="0"/>
                  </a:moveTo>
                  <a:cubicBezTo>
                    <a:pt x="278" y="0"/>
                    <a:pt x="278" y="0"/>
                    <a:pt x="278" y="0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113" y="53"/>
                    <a:pt x="113" y="53"/>
                    <a:pt x="113" y="53"/>
                  </a:cubicBezTo>
                  <a:cubicBezTo>
                    <a:pt x="113" y="609"/>
                    <a:pt x="113" y="609"/>
                    <a:pt x="113" y="609"/>
                  </a:cubicBezTo>
                  <a:cubicBezTo>
                    <a:pt x="368" y="609"/>
                    <a:pt x="368" y="609"/>
                    <a:pt x="368" y="609"/>
                  </a:cubicBezTo>
                  <a:cubicBezTo>
                    <a:pt x="370" y="637"/>
                    <a:pt x="370" y="637"/>
                    <a:pt x="370" y="637"/>
                  </a:cubicBezTo>
                  <a:cubicBezTo>
                    <a:pt x="370" y="637"/>
                    <a:pt x="370" y="637"/>
                    <a:pt x="370" y="637"/>
                  </a:cubicBezTo>
                  <a:cubicBezTo>
                    <a:pt x="327" y="41"/>
                    <a:pt x="327" y="41"/>
                    <a:pt x="327" y="41"/>
                  </a:cubicBezTo>
                  <a:cubicBezTo>
                    <a:pt x="324" y="18"/>
                    <a:pt x="305" y="0"/>
                    <a:pt x="282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1" name="Google Shape;1241;g2ee92f47523_0_137"/>
            <p:cNvSpPr/>
            <p:nvPr/>
          </p:nvSpPr>
          <p:spPr>
            <a:xfrm>
              <a:off x="7221463" y="3525200"/>
              <a:ext cx="189600" cy="61200"/>
            </a:xfrm>
            <a:prstGeom prst="rect">
              <a:avLst/>
            </a:prstGeom>
            <a:solidFill>
              <a:srgbClr val="E5161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2" name="Google Shape;1242;g2ee92f47523_0_137"/>
            <p:cNvSpPr/>
            <p:nvPr/>
          </p:nvSpPr>
          <p:spPr>
            <a:xfrm>
              <a:off x="7221463" y="3525200"/>
              <a:ext cx="189600" cy="6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3" name="Google Shape;1243;g2ee92f47523_0_137"/>
            <p:cNvSpPr/>
            <p:nvPr/>
          </p:nvSpPr>
          <p:spPr>
            <a:xfrm>
              <a:off x="7090643" y="3525200"/>
              <a:ext cx="130820" cy="733054"/>
            </a:xfrm>
            <a:custGeom>
              <a:rect b="b" l="l" r="r" t="t"/>
              <a:pathLst>
                <a:path extrusionOk="0" h="635" w="113">
                  <a:moveTo>
                    <a:pt x="89" y="0"/>
                  </a:moveTo>
                  <a:cubicBezTo>
                    <a:pt x="88" y="0"/>
                    <a:pt x="88" y="0"/>
                    <a:pt x="88" y="0"/>
                  </a:cubicBezTo>
                  <a:cubicBezTo>
                    <a:pt x="65" y="0"/>
                    <a:pt x="46" y="18"/>
                    <a:pt x="43" y="41"/>
                  </a:cubicBezTo>
                  <a:cubicBezTo>
                    <a:pt x="43" y="41"/>
                    <a:pt x="43" y="41"/>
                    <a:pt x="43" y="41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2" y="609"/>
                    <a:pt x="2" y="609"/>
                    <a:pt x="2" y="609"/>
                  </a:cubicBezTo>
                  <a:cubicBezTo>
                    <a:pt x="113" y="609"/>
                    <a:pt x="113" y="609"/>
                    <a:pt x="113" y="609"/>
                  </a:cubicBezTo>
                  <a:cubicBezTo>
                    <a:pt x="113" y="53"/>
                    <a:pt x="113" y="53"/>
                    <a:pt x="113" y="53"/>
                  </a:cubicBezTo>
                  <a:cubicBezTo>
                    <a:pt x="89" y="53"/>
                    <a:pt x="89" y="53"/>
                    <a:pt x="89" y="53"/>
                  </a:cubicBezTo>
                  <a:cubicBezTo>
                    <a:pt x="89" y="0"/>
                    <a:pt x="89" y="0"/>
                    <a:pt x="89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4" name="Google Shape;1244;g2ee92f47523_0_137"/>
            <p:cNvSpPr/>
            <p:nvPr/>
          </p:nvSpPr>
          <p:spPr>
            <a:xfrm>
              <a:off x="7192845" y="3525200"/>
              <a:ext cx="28500" cy="61200"/>
            </a:xfrm>
            <a:prstGeom prst="rect">
              <a:avLst/>
            </a:prstGeom>
            <a:solidFill>
              <a:srgbClr val="CF5B5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5" name="Google Shape;1245;g2ee92f47523_0_137"/>
            <p:cNvSpPr/>
            <p:nvPr/>
          </p:nvSpPr>
          <p:spPr>
            <a:xfrm>
              <a:off x="7192845" y="3525200"/>
              <a:ext cx="28500" cy="6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6" name="Google Shape;1246;g2ee92f47523_0_137"/>
            <p:cNvSpPr/>
            <p:nvPr/>
          </p:nvSpPr>
          <p:spPr>
            <a:xfrm>
              <a:off x="7221463" y="4228277"/>
              <a:ext cx="295708" cy="32701"/>
            </a:xfrm>
            <a:custGeom>
              <a:rect b="b" l="l" r="r" t="t"/>
              <a:pathLst>
                <a:path extrusionOk="0" h="28" w="257">
                  <a:moveTo>
                    <a:pt x="25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115" y="25"/>
                    <a:pt x="115" y="25"/>
                    <a:pt x="115" y="25"/>
                  </a:cubicBezTo>
                  <a:cubicBezTo>
                    <a:pt x="241" y="25"/>
                    <a:pt x="241" y="25"/>
                    <a:pt x="241" y="25"/>
                  </a:cubicBezTo>
                  <a:cubicBezTo>
                    <a:pt x="246" y="25"/>
                    <a:pt x="252" y="26"/>
                    <a:pt x="257" y="28"/>
                  </a:cubicBezTo>
                  <a:cubicBezTo>
                    <a:pt x="255" y="0"/>
                    <a:pt x="255" y="0"/>
                    <a:pt x="255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7" name="Google Shape;1247;g2ee92f47523_0_137"/>
            <p:cNvSpPr/>
            <p:nvPr/>
          </p:nvSpPr>
          <p:spPr>
            <a:xfrm>
              <a:off x="7090643" y="4228277"/>
              <a:ext cx="130820" cy="29976"/>
            </a:xfrm>
            <a:custGeom>
              <a:rect b="b" l="l" r="r" t="t"/>
              <a:pathLst>
                <a:path extrusionOk="0" h="26" w="113">
                  <a:moveTo>
                    <a:pt x="11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" y="26"/>
                    <a:pt x="6" y="25"/>
                    <a:pt x="9" y="25"/>
                  </a:cubicBezTo>
                  <a:cubicBezTo>
                    <a:pt x="113" y="25"/>
                    <a:pt x="113" y="25"/>
                    <a:pt x="113" y="25"/>
                  </a:cubicBezTo>
                  <a:cubicBezTo>
                    <a:pt x="113" y="0"/>
                    <a:pt x="113" y="0"/>
                    <a:pt x="113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8" name="Google Shape;1248;g2ee92f47523_0_137"/>
            <p:cNvSpPr/>
            <p:nvPr/>
          </p:nvSpPr>
          <p:spPr>
            <a:xfrm>
              <a:off x="6974812" y="4258253"/>
              <a:ext cx="650013" cy="166231"/>
            </a:xfrm>
            <a:custGeom>
              <a:rect b="b" l="l" r="r" t="t"/>
              <a:pathLst>
                <a:path extrusionOk="0" h="144" w="563">
                  <a:moveTo>
                    <a:pt x="100" y="0"/>
                  </a:moveTo>
                  <a:cubicBezTo>
                    <a:pt x="82" y="3"/>
                    <a:pt x="65" y="14"/>
                    <a:pt x="56" y="30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0" y="125"/>
                    <a:pt x="11" y="144"/>
                    <a:pt x="28" y="144"/>
                  </a:cubicBezTo>
                  <a:cubicBezTo>
                    <a:pt x="236" y="144"/>
                    <a:pt x="236" y="144"/>
                    <a:pt x="236" y="144"/>
                  </a:cubicBezTo>
                  <a:cubicBezTo>
                    <a:pt x="328" y="144"/>
                    <a:pt x="328" y="144"/>
                    <a:pt x="328" y="144"/>
                  </a:cubicBezTo>
                  <a:cubicBezTo>
                    <a:pt x="535" y="144"/>
                    <a:pt x="535" y="144"/>
                    <a:pt x="535" y="144"/>
                  </a:cubicBezTo>
                  <a:cubicBezTo>
                    <a:pt x="553" y="144"/>
                    <a:pt x="563" y="125"/>
                    <a:pt x="555" y="110"/>
                  </a:cubicBezTo>
                  <a:cubicBezTo>
                    <a:pt x="507" y="30"/>
                    <a:pt x="507" y="30"/>
                    <a:pt x="507" y="30"/>
                  </a:cubicBezTo>
                  <a:cubicBezTo>
                    <a:pt x="499" y="16"/>
                    <a:pt x="486" y="6"/>
                    <a:pt x="470" y="2"/>
                  </a:cubicBezTo>
                  <a:cubicBezTo>
                    <a:pt x="474" y="51"/>
                    <a:pt x="474" y="51"/>
                    <a:pt x="474" y="51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9" name="Google Shape;1249;g2ee92f47523_0_137"/>
            <p:cNvSpPr/>
            <p:nvPr/>
          </p:nvSpPr>
          <p:spPr>
            <a:xfrm>
              <a:off x="7085192" y="4258253"/>
              <a:ext cx="437431" cy="58590"/>
            </a:xfrm>
            <a:custGeom>
              <a:rect b="b" l="l" r="r" t="t"/>
              <a:pathLst>
                <a:path extrusionOk="0" h="51" w="378">
                  <a:moveTo>
                    <a:pt x="374" y="2"/>
                  </a:moveTo>
                  <a:cubicBezTo>
                    <a:pt x="378" y="51"/>
                    <a:pt x="378" y="51"/>
                    <a:pt x="378" y="51"/>
                  </a:cubicBezTo>
                  <a:cubicBezTo>
                    <a:pt x="374" y="2"/>
                    <a:pt x="374" y="2"/>
                    <a:pt x="374" y="2"/>
                  </a:cubicBezTo>
                  <a:cubicBezTo>
                    <a:pt x="374" y="2"/>
                    <a:pt x="374" y="2"/>
                    <a:pt x="374" y="2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378" y="51"/>
                    <a:pt x="378" y="51"/>
                    <a:pt x="378" y="51"/>
                  </a:cubicBezTo>
                  <a:cubicBezTo>
                    <a:pt x="117" y="51"/>
                    <a:pt x="117" y="51"/>
                    <a:pt x="117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510A8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0" name="Google Shape;1250;g2ee92f47523_0_137"/>
            <p:cNvSpPr/>
            <p:nvPr/>
          </p:nvSpPr>
          <p:spPr>
            <a:xfrm>
              <a:off x="7085192" y="4258253"/>
              <a:ext cx="136271" cy="58590"/>
            </a:xfrm>
            <a:custGeom>
              <a:rect b="b" l="l" r="r" t="t"/>
              <a:pathLst>
                <a:path extrusionOk="0" h="51" w="117"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17" y="51"/>
                    <a:pt x="117" y="51"/>
                    <a:pt x="117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711B9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1" name="Google Shape;1251;g2ee92f47523_0_137"/>
            <p:cNvSpPr/>
            <p:nvPr/>
          </p:nvSpPr>
          <p:spPr>
            <a:xfrm>
              <a:off x="7221463" y="4256891"/>
              <a:ext cx="301159" cy="59952"/>
            </a:xfrm>
            <a:custGeom>
              <a:rect b="b" l="l" r="r" t="t"/>
              <a:pathLst>
                <a:path extrusionOk="0" h="52" w="261">
                  <a:moveTo>
                    <a:pt x="241" y="0"/>
                  </a:moveTo>
                  <a:cubicBezTo>
                    <a:pt x="115" y="0"/>
                    <a:pt x="115" y="0"/>
                    <a:pt x="11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261" y="52"/>
                    <a:pt x="261" y="52"/>
                    <a:pt x="261" y="52"/>
                  </a:cubicBezTo>
                  <a:cubicBezTo>
                    <a:pt x="257" y="3"/>
                    <a:pt x="257" y="3"/>
                    <a:pt x="257" y="3"/>
                  </a:cubicBezTo>
                  <a:cubicBezTo>
                    <a:pt x="252" y="1"/>
                    <a:pt x="246" y="0"/>
                    <a:pt x="241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2" name="Google Shape;1252;g2ee92f47523_0_137"/>
            <p:cNvSpPr/>
            <p:nvPr/>
          </p:nvSpPr>
          <p:spPr>
            <a:xfrm>
              <a:off x="7085192" y="4256891"/>
              <a:ext cx="136271" cy="59952"/>
            </a:xfrm>
            <a:custGeom>
              <a:rect b="b" l="l" r="r" t="t"/>
              <a:pathLst>
                <a:path extrusionOk="0" h="52" w="117">
                  <a:moveTo>
                    <a:pt x="117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0" y="0"/>
                    <a:pt x="7" y="1"/>
                    <a:pt x="4" y="1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117" y="52"/>
                    <a:pt x="117" y="52"/>
                    <a:pt x="117" y="52"/>
                  </a:cubicBezTo>
                  <a:cubicBezTo>
                    <a:pt x="117" y="0"/>
                    <a:pt x="117" y="0"/>
                    <a:pt x="117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3" name="Google Shape;1253;g2ee92f47523_0_137"/>
            <p:cNvSpPr/>
            <p:nvPr/>
          </p:nvSpPr>
          <p:spPr>
            <a:xfrm>
              <a:off x="7435408" y="2248490"/>
              <a:ext cx="276630" cy="553195"/>
            </a:xfrm>
            <a:custGeom>
              <a:rect b="b" l="l" r="r" t="t"/>
              <a:pathLst>
                <a:path extrusionOk="0" h="479" w="239">
                  <a:moveTo>
                    <a:pt x="159" y="479"/>
                  </a:moveTo>
                  <a:cubicBezTo>
                    <a:pt x="151" y="332"/>
                    <a:pt x="108" y="226"/>
                    <a:pt x="74" y="162"/>
                  </a:cubicBezTo>
                  <a:cubicBezTo>
                    <a:pt x="36" y="93"/>
                    <a:pt x="1" y="59"/>
                    <a:pt x="0" y="5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62" y="7"/>
                    <a:pt x="221" y="160"/>
                    <a:pt x="239" y="474"/>
                  </a:cubicBezTo>
                  <a:cubicBezTo>
                    <a:pt x="159" y="479"/>
                    <a:pt x="159" y="479"/>
                    <a:pt x="159" y="479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4" name="Google Shape;1254;g2ee92f47523_0_137"/>
            <p:cNvSpPr/>
            <p:nvPr/>
          </p:nvSpPr>
          <p:spPr>
            <a:xfrm>
              <a:off x="7540337" y="2785335"/>
              <a:ext cx="213946" cy="438742"/>
            </a:xfrm>
            <a:custGeom>
              <a:rect b="b" l="l" r="r" t="t"/>
              <a:pathLst>
                <a:path extrusionOk="0" h="380" w="185">
                  <a:moveTo>
                    <a:pt x="156" y="0"/>
                  </a:moveTo>
                  <a:cubicBezTo>
                    <a:pt x="156" y="0"/>
                    <a:pt x="155" y="0"/>
                    <a:pt x="155" y="0"/>
                  </a:cubicBezTo>
                  <a:cubicBezTo>
                    <a:pt x="147" y="1"/>
                    <a:pt x="147" y="1"/>
                    <a:pt x="147" y="1"/>
                  </a:cubicBezTo>
                  <a:cubicBezTo>
                    <a:pt x="147" y="4"/>
                    <a:pt x="148" y="6"/>
                    <a:pt x="148" y="9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68" y="11"/>
                    <a:pt x="68" y="8"/>
                    <a:pt x="68" y="5"/>
                  </a:cubicBezTo>
                  <a:cubicBezTo>
                    <a:pt x="61" y="6"/>
                    <a:pt x="61" y="6"/>
                    <a:pt x="61" y="6"/>
                  </a:cubicBezTo>
                  <a:cubicBezTo>
                    <a:pt x="47" y="7"/>
                    <a:pt x="36" y="18"/>
                    <a:pt x="37" y="32"/>
                  </a:cubicBezTo>
                  <a:cubicBezTo>
                    <a:pt x="40" y="127"/>
                    <a:pt x="27" y="229"/>
                    <a:pt x="0" y="335"/>
                  </a:cubicBezTo>
                  <a:cubicBezTo>
                    <a:pt x="8" y="333"/>
                    <a:pt x="16" y="333"/>
                    <a:pt x="25" y="333"/>
                  </a:cubicBezTo>
                  <a:cubicBezTo>
                    <a:pt x="67" y="333"/>
                    <a:pt x="107" y="350"/>
                    <a:pt x="138" y="380"/>
                  </a:cubicBezTo>
                  <a:cubicBezTo>
                    <a:pt x="171" y="257"/>
                    <a:pt x="185" y="138"/>
                    <a:pt x="182" y="25"/>
                  </a:cubicBezTo>
                  <a:cubicBezTo>
                    <a:pt x="182" y="11"/>
                    <a:pt x="170" y="0"/>
                    <a:pt x="156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55" name="Google Shape;1255;g2ee92f47523_0_137"/>
            <p:cNvGrpSpPr/>
            <p:nvPr/>
          </p:nvGrpSpPr>
          <p:grpSpPr>
            <a:xfrm>
              <a:off x="7372728" y="3172300"/>
              <a:ext cx="404725" cy="348813"/>
              <a:chOff x="7441500" y="2815975"/>
              <a:chExt cx="471488" cy="406400"/>
            </a:xfrm>
          </p:grpSpPr>
          <p:sp>
            <p:nvSpPr>
              <p:cNvPr id="1256" name="Google Shape;1256;g2ee92f47523_0_137"/>
              <p:cNvSpPr/>
              <p:nvPr/>
            </p:nvSpPr>
            <p:spPr>
              <a:xfrm>
                <a:off x="7485950" y="2815975"/>
                <a:ext cx="427038" cy="406400"/>
              </a:xfrm>
              <a:custGeom>
                <a:rect b="b" l="l" r="r" t="t"/>
                <a:pathLst>
                  <a:path extrusionOk="0" h="302" w="317">
                    <a:moveTo>
                      <a:pt x="112" y="0"/>
                    </a:moveTo>
                    <a:cubicBezTo>
                      <a:pt x="105" y="1"/>
                      <a:pt x="99" y="2"/>
                      <a:pt x="93" y="4"/>
                    </a:cubicBezTo>
                    <a:cubicBezTo>
                      <a:pt x="48" y="18"/>
                      <a:pt x="19" y="40"/>
                      <a:pt x="0" y="65"/>
                    </a:cubicBezTo>
                    <a:cubicBezTo>
                      <a:pt x="0" y="207"/>
                      <a:pt x="0" y="207"/>
                      <a:pt x="0" y="207"/>
                    </a:cubicBezTo>
                    <a:cubicBezTo>
                      <a:pt x="8" y="211"/>
                      <a:pt x="17" y="213"/>
                      <a:pt x="26" y="213"/>
                    </a:cubicBezTo>
                    <a:cubicBezTo>
                      <a:pt x="35" y="213"/>
                      <a:pt x="45" y="211"/>
                      <a:pt x="54" y="205"/>
                    </a:cubicBezTo>
                    <a:cubicBezTo>
                      <a:pt x="58" y="203"/>
                      <a:pt x="58" y="203"/>
                      <a:pt x="58" y="203"/>
                    </a:cubicBezTo>
                    <a:cubicBezTo>
                      <a:pt x="73" y="195"/>
                      <a:pt x="82" y="180"/>
                      <a:pt x="85" y="163"/>
                    </a:cubicBezTo>
                    <a:cubicBezTo>
                      <a:pt x="88" y="145"/>
                      <a:pt x="101" y="130"/>
                      <a:pt x="120" y="125"/>
                    </a:cubicBezTo>
                    <a:cubicBezTo>
                      <a:pt x="124" y="123"/>
                      <a:pt x="128" y="123"/>
                      <a:pt x="133" y="123"/>
                    </a:cubicBezTo>
                    <a:cubicBezTo>
                      <a:pt x="153" y="123"/>
                      <a:pt x="173" y="136"/>
                      <a:pt x="179" y="156"/>
                    </a:cubicBezTo>
                    <a:cubicBezTo>
                      <a:pt x="185" y="172"/>
                      <a:pt x="182" y="190"/>
                      <a:pt x="171" y="203"/>
                    </a:cubicBezTo>
                    <a:cubicBezTo>
                      <a:pt x="165" y="211"/>
                      <a:pt x="161" y="220"/>
                      <a:pt x="159" y="230"/>
                    </a:cubicBezTo>
                    <a:cubicBezTo>
                      <a:pt x="157" y="239"/>
                      <a:pt x="158" y="250"/>
                      <a:pt x="161" y="259"/>
                    </a:cubicBezTo>
                    <a:cubicBezTo>
                      <a:pt x="170" y="287"/>
                      <a:pt x="195" y="302"/>
                      <a:pt x="220" y="302"/>
                    </a:cubicBezTo>
                    <a:cubicBezTo>
                      <a:pt x="238" y="302"/>
                      <a:pt x="255" y="295"/>
                      <a:pt x="268" y="279"/>
                    </a:cubicBezTo>
                    <a:cubicBezTo>
                      <a:pt x="305" y="233"/>
                      <a:pt x="317" y="168"/>
                      <a:pt x="293" y="108"/>
                    </a:cubicBezTo>
                    <a:cubicBezTo>
                      <a:pt x="284" y="84"/>
                      <a:pt x="269" y="62"/>
                      <a:pt x="250" y="45"/>
                    </a:cubicBezTo>
                    <a:cubicBezTo>
                      <a:pt x="248" y="53"/>
                      <a:pt x="246" y="61"/>
                      <a:pt x="243" y="70"/>
                    </a:cubicBezTo>
                    <a:cubicBezTo>
                      <a:pt x="104" y="30"/>
                      <a:pt x="104" y="30"/>
                      <a:pt x="104" y="30"/>
                    </a:cubicBezTo>
                    <a:cubicBezTo>
                      <a:pt x="106" y="20"/>
                      <a:pt x="109" y="10"/>
                      <a:pt x="112" y="0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7" name="Google Shape;1257;g2ee92f47523_0_137"/>
              <p:cNvSpPr/>
              <p:nvPr/>
            </p:nvSpPr>
            <p:spPr>
              <a:xfrm>
                <a:off x="7441500" y="2903288"/>
                <a:ext cx="44450" cy="192088"/>
              </a:xfrm>
              <a:custGeom>
                <a:rect b="b" l="l" r="r" t="t"/>
                <a:pathLst>
                  <a:path extrusionOk="0" h="142" w="33">
                    <a:moveTo>
                      <a:pt x="33" y="0"/>
                    </a:moveTo>
                    <a:cubicBezTo>
                      <a:pt x="12" y="27"/>
                      <a:pt x="4" y="58"/>
                      <a:pt x="1" y="87"/>
                    </a:cubicBezTo>
                    <a:cubicBezTo>
                      <a:pt x="0" y="112"/>
                      <a:pt x="14" y="132"/>
                      <a:pt x="33" y="142"/>
                    </a:cubicBez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58" name="Google Shape;1258;g2ee92f47523_0_137"/>
            <p:cNvSpPr/>
            <p:nvPr/>
          </p:nvSpPr>
          <p:spPr>
            <a:xfrm>
              <a:off x="7532161" y="3169574"/>
              <a:ext cx="167614" cy="83116"/>
            </a:xfrm>
            <a:custGeom>
              <a:rect b="b" l="l" r="r" t="t"/>
              <a:pathLst>
                <a:path extrusionOk="0" h="72" w="146">
                  <a:moveTo>
                    <a:pt x="33" y="0"/>
                  </a:moveTo>
                  <a:cubicBezTo>
                    <a:pt x="24" y="0"/>
                    <a:pt x="16" y="0"/>
                    <a:pt x="8" y="2"/>
                  </a:cubicBezTo>
                  <a:cubicBezTo>
                    <a:pt x="5" y="12"/>
                    <a:pt x="2" y="22"/>
                    <a:pt x="0" y="32"/>
                  </a:cubicBezTo>
                  <a:cubicBezTo>
                    <a:pt x="139" y="72"/>
                    <a:pt x="139" y="72"/>
                    <a:pt x="139" y="72"/>
                  </a:cubicBezTo>
                  <a:cubicBezTo>
                    <a:pt x="142" y="63"/>
                    <a:pt x="144" y="55"/>
                    <a:pt x="146" y="47"/>
                  </a:cubicBezTo>
                  <a:cubicBezTo>
                    <a:pt x="115" y="17"/>
                    <a:pt x="75" y="0"/>
                    <a:pt x="33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g2ee92f47523_0_137"/>
            <p:cNvSpPr/>
            <p:nvPr/>
          </p:nvSpPr>
          <p:spPr>
            <a:xfrm>
              <a:off x="6225321" y="2248490"/>
              <a:ext cx="275268" cy="553195"/>
            </a:xfrm>
            <a:custGeom>
              <a:rect b="b" l="l" r="r" t="t"/>
              <a:pathLst>
                <a:path extrusionOk="0" h="479" w="238">
                  <a:moveTo>
                    <a:pt x="79" y="479"/>
                  </a:moveTo>
                  <a:cubicBezTo>
                    <a:pt x="0" y="474"/>
                    <a:pt x="0" y="474"/>
                    <a:pt x="0" y="474"/>
                  </a:cubicBezTo>
                  <a:cubicBezTo>
                    <a:pt x="18" y="160"/>
                    <a:pt x="176" y="7"/>
                    <a:pt x="183" y="0"/>
                  </a:cubicBezTo>
                  <a:cubicBezTo>
                    <a:pt x="238" y="58"/>
                    <a:pt x="238" y="58"/>
                    <a:pt x="238" y="58"/>
                  </a:cubicBezTo>
                  <a:cubicBezTo>
                    <a:pt x="237" y="60"/>
                    <a:pt x="95" y="198"/>
                    <a:pt x="79" y="479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g2ee92f47523_0_137"/>
            <p:cNvSpPr/>
            <p:nvPr/>
          </p:nvSpPr>
          <p:spPr>
            <a:xfrm>
              <a:off x="6482874" y="2850737"/>
              <a:ext cx="966161" cy="433291"/>
            </a:xfrm>
            <a:custGeom>
              <a:rect b="b" l="l" r="r" t="t"/>
              <a:pathLst>
                <a:path extrusionOk="0" h="375" w="836">
                  <a:moveTo>
                    <a:pt x="342" y="375"/>
                  </a:moveTo>
                  <a:cubicBezTo>
                    <a:pt x="316" y="375"/>
                    <a:pt x="291" y="363"/>
                    <a:pt x="273" y="343"/>
                  </a:cubicBezTo>
                  <a:cubicBezTo>
                    <a:pt x="261" y="329"/>
                    <a:pt x="249" y="316"/>
                    <a:pt x="236" y="305"/>
                  </a:cubicBezTo>
                  <a:cubicBezTo>
                    <a:pt x="248" y="294"/>
                    <a:pt x="260" y="281"/>
                    <a:pt x="272" y="268"/>
                  </a:cubicBezTo>
                  <a:cubicBezTo>
                    <a:pt x="289" y="248"/>
                    <a:pt x="314" y="236"/>
                    <a:pt x="341" y="236"/>
                  </a:cubicBezTo>
                  <a:cubicBezTo>
                    <a:pt x="493" y="236"/>
                    <a:pt x="493" y="236"/>
                    <a:pt x="493" y="236"/>
                  </a:cubicBezTo>
                  <a:cubicBezTo>
                    <a:pt x="519" y="236"/>
                    <a:pt x="545" y="248"/>
                    <a:pt x="562" y="268"/>
                  </a:cubicBezTo>
                  <a:cubicBezTo>
                    <a:pt x="574" y="282"/>
                    <a:pt x="587" y="295"/>
                    <a:pt x="599" y="306"/>
                  </a:cubicBezTo>
                  <a:cubicBezTo>
                    <a:pt x="587" y="317"/>
                    <a:pt x="575" y="330"/>
                    <a:pt x="563" y="343"/>
                  </a:cubicBezTo>
                  <a:cubicBezTo>
                    <a:pt x="546" y="363"/>
                    <a:pt x="521" y="375"/>
                    <a:pt x="494" y="375"/>
                  </a:cubicBezTo>
                  <a:cubicBezTo>
                    <a:pt x="342" y="375"/>
                    <a:pt x="342" y="375"/>
                    <a:pt x="342" y="375"/>
                  </a:cubicBezTo>
                  <a:moveTo>
                    <a:pt x="813" y="0"/>
                  </a:moveTo>
                  <a:cubicBezTo>
                    <a:pt x="827" y="9"/>
                    <a:pt x="835" y="25"/>
                    <a:pt x="835" y="42"/>
                  </a:cubicBezTo>
                  <a:cubicBezTo>
                    <a:pt x="835" y="114"/>
                    <a:pt x="835" y="114"/>
                    <a:pt x="835" y="114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0" y="155"/>
                    <a:pt x="8" y="170"/>
                    <a:pt x="21" y="180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210" y="156"/>
                    <a:pt x="210" y="156"/>
                    <a:pt x="210" y="156"/>
                  </a:cubicBezTo>
                  <a:cubicBezTo>
                    <a:pt x="210" y="282"/>
                    <a:pt x="210" y="282"/>
                    <a:pt x="210" y="282"/>
                  </a:cubicBezTo>
                  <a:cubicBezTo>
                    <a:pt x="219" y="289"/>
                    <a:pt x="227" y="296"/>
                    <a:pt x="236" y="305"/>
                  </a:cubicBezTo>
                  <a:cubicBezTo>
                    <a:pt x="249" y="316"/>
                    <a:pt x="261" y="329"/>
                    <a:pt x="273" y="343"/>
                  </a:cubicBezTo>
                  <a:cubicBezTo>
                    <a:pt x="291" y="363"/>
                    <a:pt x="316" y="375"/>
                    <a:pt x="342" y="375"/>
                  </a:cubicBezTo>
                  <a:cubicBezTo>
                    <a:pt x="494" y="375"/>
                    <a:pt x="494" y="375"/>
                    <a:pt x="494" y="375"/>
                  </a:cubicBezTo>
                  <a:cubicBezTo>
                    <a:pt x="521" y="375"/>
                    <a:pt x="546" y="363"/>
                    <a:pt x="563" y="343"/>
                  </a:cubicBezTo>
                  <a:cubicBezTo>
                    <a:pt x="575" y="330"/>
                    <a:pt x="587" y="317"/>
                    <a:pt x="599" y="306"/>
                  </a:cubicBezTo>
                  <a:cubicBezTo>
                    <a:pt x="604" y="301"/>
                    <a:pt x="610" y="297"/>
                    <a:pt x="615" y="292"/>
                  </a:cubicBezTo>
                  <a:cubicBezTo>
                    <a:pt x="615" y="140"/>
                    <a:pt x="615" y="140"/>
                    <a:pt x="615" y="140"/>
                  </a:cubicBezTo>
                  <a:cubicBezTo>
                    <a:pt x="804" y="164"/>
                    <a:pt x="804" y="164"/>
                    <a:pt x="804" y="164"/>
                  </a:cubicBezTo>
                  <a:cubicBezTo>
                    <a:pt x="804" y="187"/>
                    <a:pt x="804" y="187"/>
                    <a:pt x="804" y="187"/>
                  </a:cubicBezTo>
                  <a:cubicBezTo>
                    <a:pt x="805" y="187"/>
                    <a:pt x="807" y="186"/>
                    <a:pt x="808" y="185"/>
                  </a:cubicBezTo>
                  <a:cubicBezTo>
                    <a:pt x="825" y="177"/>
                    <a:pt x="836" y="160"/>
                    <a:pt x="836" y="141"/>
                  </a:cubicBezTo>
                  <a:cubicBezTo>
                    <a:pt x="836" y="42"/>
                    <a:pt x="836" y="42"/>
                    <a:pt x="836" y="42"/>
                  </a:cubicBezTo>
                  <a:cubicBezTo>
                    <a:pt x="836" y="25"/>
                    <a:pt x="827" y="9"/>
                    <a:pt x="813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1" name="Google Shape;1261;g2ee92f47523_0_137"/>
            <p:cNvSpPr/>
            <p:nvPr/>
          </p:nvSpPr>
          <p:spPr>
            <a:xfrm>
              <a:off x="6507403" y="3003343"/>
              <a:ext cx="218034" cy="173044"/>
            </a:xfrm>
            <a:custGeom>
              <a:rect b="b" l="l" r="r" t="t"/>
              <a:pathLst>
                <a:path extrusionOk="0" h="149" w="189">
                  <a:moveTo>
                    <a:pt x="0" y="0"/>
                  </a:moveTo>
                  <a:cubicBezTo>
                    <a:pt x="0" y="47"/>
                    <a:pt x="0" y="47"/>
                    <a:pt x="0" y="47"/>
                  </a:cubicBezTo>
                  <a:cubicBezTo>
                    <a:pt x="2" y="48"/>
                    <a:pt x="4" y="49"/>
                    <a:pt x="6" y="51"/>
                  </a:cubicBezTo>
                  <a:cubicBezTo>
                    <a:pt x="44" y="69"/>
                    <a:pt x="114" y="88"/>
                    <a:pt x="189" y="149"/>
                  </a:cubicBezTo>
                  <a:cubicBezTo>
                    <a:pt x="189" y="23"/>
                    <a:pt x="189" y="23"/>
                    <a:pt x="189" y="23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2" name="Google Shape;1262;g2ee92f47523_0_137"/>
            <p:cNvSpPr/>
            <p:nvPr/>
          </p:nvSpPr>
          <p:spPr>
            <a:xfrm>
              <a:off x="7192845" y="3011518"/>
              <a:ext cx="218034" cy="175770"/>
            </a:xfrm>
            <a:custGeom>
              <a:rect b="b" l="l" r="r" t="t"/>
              <a:pathLst>
                <a:path extrusionOk="0" h="152" w="189">
                  <a:moveTo>
                    <a:pt x="0" y="0"/>
                  </a:moveTo>
                  <a:cubicBezTo>
                    <a:pt x="0" y="152"/>
                    <a:pt x="0" y="152"/>
                    <a:pt x="0" y="152"/>
                  </a:cubicBezTo>
                  <a:cubicBezTo>
                    <a:pt x="76" y="87"/>
                    <a:pt x="149" y="66"/>
                    <a:pt x="189" y="47"/>
                  </a:cubicBezTo>
                  <a:cubicBezTo>
                    <a:pt x="189" y="24"/>
                    <a:pt x="189" y="24"/>
                    <a:pt x="189" y="24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g2ee92f47523_0_137"/>
            <p:cNvSpPr/>
            <p:nvPr/>
          </p:nvSpPr>
          <p:spPr>
            <a:xfrm>
              <a:off x="6755416" y="3123247"/>
              <a:ext cx="419715" cy="160781"/>
            </a:xfrm>
            <a:custGeom>
              <a:rect b="b" l="l" r="r" t="t"/>
              <a:pathLst>
                <a:path extrusionOk="0" h="139" w="363">
                  <a:moveTo>
                    <a:pt x="257" y="0"/>
                  </a:moveTo>
                  <a:cubicBezTo>
                    <a:pt x="105" y="0"/>
                    <a:pt x="105" y="0"/>
                    <a:pt x="105" y="0"/>
                  </a:cubicBezTo>
                  <a:cubicBezTo>
                    <a:pt x="78" y="0"/>
                    <a:pt x="53" y="12"/>
                    <a:pt x="36" y="32"/>
                  </a:cubicBezTo>
                  <a:cubicBezTo>
                    <a:pt x="24" y="45"/>
                    <a:pt x="12" y="58"/>
                    <a:pt x="0" y="69"/>
                  </a:cubicBezTo>
                  <a:cubicBezTo>
                    <a:pt x="13" y="80"/>
                    <a:pt x="25" y="93"/>
                    <a:pt x="37" y="107"/>
                  </a:cubicBezTo>
                  <a:cubicBezTo>
                    <a:pt x="55" y="127"/>
                    <a:pt x="80" y="139"/>
                    <a:pt x="106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85" y="139"/>
                    <a:pt x="310" y="127"/>
                    <a:pt x="327" y="107"/>
                  </a:cubicBezTo>
                  <a:cubicBezTo>
                    <a:pt x="339" y="94"/>
                    <a:pt x="351" y="81"/>
                    <a:pt x="363" y="70"/>
                  </a:cubicBezTo>
                  <a:cubicBezTo>
                    <a:pt x="351" y="59"/>
                    <a:pt x="338" y="46"/>
                    <a:pt x="326" y="32"/>
                  </a:cubicBezTo>
                  <a:cubicBezTo>
                    <a:pt x="309" y="12"/>
                    <a:pt x="283" y="0"/>
                    <a:pt x="257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4" name="Google Shape;1264;g2ee92f47523_0_137"/>
            <p:cNvSpPr/>
            <p:nvPr/>
          </p:nvSpPr>
          <p:spPr>
            <a:xfrm>
              <a:off x="6482874" y="2838475"/>
              <a:ext cx="938907" cy="143068"/>
            </a:xfrm>
            <a:custGeom>
              <a:rect b="b" l="l" r="r" t="t"/>
              <a:pathLst>
                <a:path extrusionOk="0" h="124" w="813">
                  <a:moveTo>
                    <a:pt x="716" y="2"/>
                  </a:moveTo>
                  <a:cubicBezTo>
                    <a:pt x="716" y="2"/>
                    <a:pt x="716" y="2"/>
                    <a:pt x="716" y="2"/>
                  </a:cubicBezTo>
                  <a:cubicBezTo>
                    <a:pt x="785" y="2"/>
                    <a:pt x="785" y="2"/>
                    <a:pt x="785" y="2"/>
                  </a:cubicBezTo>
                  <a:cubicBezTo>
                    <a:pt x="796" y="2"/>
                    <a:pt x="805" y="5"/>
                    <a:pt x="813" y="10"/>
                  </a:cubicBezTo>
                  <a:cubicBezTo>
                    <a:pt x="805" y="5"/>
                    <a:pt x="796" y="2"/>
                    <a:pt x="785" y="2"/>
                  </a:cubicBezTo>
                  <a:cubicBezTo>
                    <a:pt x="716" y="2"/>
                    <a:pt x="716" y="2"/>
                    <a:pt x="716" y="2"/>
                  </a:cubicBezTo>
                  <a:moveTo>
                    <a:pt x="119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22" y="0"/>
                    <a:pt x="0" y="23"/>
                    <a:pt x="0" y="50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2" y="0"/>
                    <a:pt x="50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0"/>
                    <a:pt x="119" y="0"/>
                    <a:pt x="119" y="0"/>
                  </a:cubicBezTo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5" name="Google Shape;1265;g2ee92f47523_0_137"/>
            <p:cNvSpPr/>
            <p:nvPr/>
          </p:nvSpPr>
          <p:spPr>
            <a:xfrm>
              <a:off x="6482874" y="2838475"/>
              <a:ext cx="964799" cy="143068"/>
            </a:xfrm>
            <a:custGeom>
              <a:rect b="b" l="l" r="r" t="t"/>
              <a:pathLst>
                <a:path extrusionOk="0" h="124" w="835">
                  <a:moveTo>
                    <a:pt x="119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22" y="0"/>
                    <a:pt x="0" y="23"/>
                    <a:pt x="0" y="50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835" y="124"/>
                    <a:pt x="835" y="124"/>
                    <a:pt x="835" y="124"/>
                  </a:cubicBezTo>
                  <a:cubicBezTo>
                    <a:pt x="835" y="52"/>
                    <a:pt x="835" y="52"/>
                    <a:pt x="835" y="52"/>
                  </a:cubicBezTo>
                  <a:cubicBezTo>
                    <a:pt x="835" y="35"/>
                    <a:pt x="827" y="19"/>
                    <a:pt x="813" y="10"/>
                  </a:cubicBezTo>
                  <a:cubicBezTo>
                    <a:pt x="805" y="5"/>
                    <a:pt x="796" y="2"/>
                    <a:pt x="785" y="2"/>
                  </a:cubicBezTo>
                  <a:cubicBezTo>
                    <a:pt x="716" y="2"/>
                    <a:pt x="716" y="2"/>
                    <a:pt x="716" y="2"/>
                  </a:cubicBezTo>
                  <a:cubicBezTo>
                    <a:pt x="708" y="55"/>
                    <a:pt x="661" y="95"/>
                    <a:pt x="607" y="95"/>
                  </a:cubicBezTo>
                  <a:cubicBezTo>
                    <a:pt x="229" y="95"/>
                    <a:pt x="229" y="95"/>
                    <a:pt x="229" y="95"/>
                  </a:cubicBezTo>
                  <a:cubicBezTo>
                    <a:pt x="174" y="95"/>
                    <a:pt x="127" y="55"/>
                    <a:pt x="119" y="0"/>
                  </a:cubicBezTo>
                  <a:cubicBezTo>
                    <a:pt x="119" y="0"/>
                    <a:pt x="119" y="0"/>
                    <a:pt x="119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6" name="Google Shape;1266;g2ee92f47523_0_137"/>
            <p:cNvSpPr/>
            <p:nvPr/>
          </p:nvSpPr>
          <p:spPr>
            <a:xfrm>
              <a:off x="6545559" y="2331606"/>
              <a:ext cx="839431" cy="617236"/>
            </a:xfrm>
            <a:custGeom>
              <a:rect b="b" l="l" r="r" t="t"/>
              <a:pathLst>
                <a:path extrusionOk="0" h="534" w="727">
                  <a:moveTo>
                    <a:pt x="553" y="534"/>
                  </a:moveTo>
                  <a:cubicBezTo>
                    <a:pt x="175" y="534"/>
                    <a:pt x="175" y="534"/>
                    <a:pt x="175" y="534"/>
                  </a:cubicBezTo>
                  <a:cubicBezTo>
                    <a:pt x="120" y="534"/>
                    <a:pt x="73" y="494"/>
                    <a:pt x="65" y="43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27" y="0"/>
                    <a:pt x="727" y="0"/>
                    <a:pt x="727" y="0"/>
                  </a:cubicBezTo>
                  <a:cubicBezTo>
                    <a:pt x="662" y="439"/>
                    <a:pt x="662" y="439"/>
                    <a:pt x="662" y="439"/>
                  </a:cubicBezTo>
                  <a:cubicBezTo>
                    <a:pt x="654" y="494"/>
                    <a:pt x="608" y="534"/>
                    <a:pt x="553" y="534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7" name="Google Shape;1267;g2ee92f47523_0_137"/>
            <p:cNvSpPr/>
            <p:nvPr/>
          </p:nvSpPr>
          <p:spPr>
            <a:xfrm>
              <a:off x="6327525" y="2094522"/>
              <a:ext cx="1275496" cy="476893"/>
            </a:xfrm>
            <a:custGeom>
              <a:rect b="b" l="l" r="r" t="t"/>
              <a:pathLst>
                <a:path extrusionOk="0" h="413" w="1105">
                  <a:moveTo>
                    <a:pt x="368" y="0"/>
                  </a:moveTo>
                  <a:cubicBezTo>
                    <a:pt x="226" y="8"/>
                    <a:pt x="109" y="34"/>
                    <a:pt x="47" y="80"/>
                  </a:cubicBezTo>
                  <a:cubicBezTo>
                    <a:pt x="14" y="104"/>
                    <a:pt x="0" y="147"/>
                    <a:pt x="13" y="186"/>
                  </a:cubicBezTo>
                  <a:cubicBezTo>
                    <a:pt x="25" y="226"/>
                    <a:pt x="25" y="226"/>
                    <a:pt x="25" y="226"/>
                  </a:cubicBezTo>
                  <a:cubicBezTo>
                    <a:pt x="61" y="167"/>
                    <a:pt x="92" y="136"/>
                    <a:pt x="95" y="133"/>
                  </a:cubicBezTo>
                  <a:cubicBezTo>
                    <a:pt x="150" y="191"/>
                    <a:pt x="150" y="191"/>
                    <a:pt x="150" y="191"/>
                  </a:cubicBezTo>
                  <a:cubicBezTo>
                    <a:pt x="149" y="192"/>
                    <a:pt x="101" y="239"/>
                    <a:pt x="58" y="333"/>
                  </a:cubicBezTo>
                  <a:cubicBezTo>
                    <a:pt x="65" y="356"/>
                    <a:pt x="65" y="356"/>
                    <a:pt x="65" y="356"/>
                  </a:cubicBezTo>
                  <a:cubicBezTo>
                    <a:pt x="76" y="390"/>
                    <a:pt x="107" y="413"/>
                    <a:pt x="143" y="413"/>
                  </a:cubicBezTo>
                  <a:cubicBezTo>
                    <a:pt x="220" y="413"/>
                    <a:pt x="220" y="413"/>
                    <a:pt x="220" y="413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219" y="205"/>
                    <a:pt x="219" y="205"/>
                    <a:pt x="219" y="205"/>
                  </a:cubicBezTo>
                  <a:cubicBezTo>
                    <a:pt x="219" y="93"/>
                    <a:pt x="219" y="93"/>
                    <a:pt x="219" y="93"/>
                  </a:cubicBezTo>
                  <a:cubicBezTo>
                    <a:pt x="219" y="82"/>
                    <a:pt x="228" y="74"/>
                    <a:pt x="238" y="74"/>
                  </a:cubicBezTo>
                  <a:cubicBezTo>
                    <a:pt x="858" y="74"/>
                    <a:pt x="858" y="74"/>
                    <a:pt x="858" y="74"/>
                  </a:cubicBezTo>
                  <a:cubicBezTo>
                    <a:pt x="868" y="74"/>
                    <a:pt x="877" y="82"/>
                    <a:pt x="877" y="93"/>
                  </a:cubicBezTo>
                  <a:cubicBezTo>
                    <a:pt x="877" y="205"/>
                    <a:pt x="877" y="205"/>
                    <a:pt x="877" y="205"/>
                  </a:cubicBezTo>
                  <a:cubicBezTo>
                    <a:pt x="916" y="205"/>
                    <a:pt x="916" y="205"/>
                    <a:pt x="916" y="205"/>
                  </a:cubicBezTo>
                  <a:cubicBezTo>
                    <a:pt x="886" y="413"/>
                    <a:pt x="886" y="413"/>
                    <a:pt x="886" y="413"/>
                  </a:cubicBezTo>
                  <a:cubicBezTo>
                    <a:pt x="963" y="413"/>
                    <a:pt x="963" y="413"/>
                    <a:pt x="963" y="413"/>
                  </a:cubicBezTo>
                  <a:cubicBezTo>
                    <a:pt x="998" y="413"/>
                    <a:pt x="1030" y="390"/>
                    <a:pt x="1040" y="356"/>
                  </a:cubicBezTo>
                  <a:cubicBezTo>
                    <a:pt x="1049" y="326"/>
                    <a:pt x="1049" y="326"/>
                    <a:pt x="1049" y="326"/>
                  </a:cubicBezTo>
                  <a:cubicBezTo>
                    <a:pt x="1044" y="315"/>
                    <a:pt x="1039" y="305"/>
                    <a:pt x="1034" y="295"/>
                  </a:cubicBezTo>
                  <a:cubicBezTo>
                    <a:pt x="996" y="226"/>
                    <a:pt x="961" y="192"/>
                    <a:pt x="960" y="191"/>
                  </a:cubicBezTo>
                  <a:cubicBezTo>
                    <a:pt x="1015" y="133"/>
                    <a:pt x="1015" y="133"/>
                    <a:pt x="1015" y="133"/>
                  </a:cubicBezTo>
                  <a:cubicBezTo>
                    <a:pt x="1018" y="136"/>
                    <a:pt x="1048" y="165"/>
                    <a:pt x="1082" y="220"/>
                  </a:cubicBezTo>
                  <a:cubicBezTo>
                    <a:pt x="1093" y="186"/>
                    <a:pt x="1093" y="186"/>
                    <a:pt x="1093" y="186"/>
                  </a:cubicBezTo>
                  <a:cubicBezTo>
                    <a:pt x="1105" y="147"/>
                    <a:pt x="1091" y="104"/>
                    <a:pt x="1058" y="80"/>
                  </a:cubicBezTo>
                  <a:cubicBezTo>
                    <a:pt x="997" y="34"/>
                    <a:pt x="879" y="9"/>
                    <a:pt x="737" y="0"/>
                  </a:cubicBezTo>
                  <a:cubicBezTo>
                    <a:pt x="737" y="38"/>
                    <a:pt x="737" y="38"/>
                    <a:pt x="737" y="38"/>
                  </a:cubicBezTo>
                  <a:cubicBezTo>
                    <a:pt x="368" y="38"/>
                    <a:pt x="368" y="38"/>
                    <a:pt x="368" y="38"/>
                  </a:cubicBezTo>
                  <a:cubicBezTo>
                    <a:pt x="368" y="0"/>
                    <a:pt x="368" y="0"/>
                    <a:pt x="368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8" name="Google Shape;1268;g2ee92f47523_0_137"/>
            <p:cNvSpPr/>
            <p:nvPr/>
          </p:nvSpPr>
          <p:spPr>
            <a:xfrm>
              <a:off x="7435408" y="2248490"/>
              <a:ext cx="141722" cy="223458"/>
            </a:xfrm>
            <a:custGeom>
              <a:rect b="b" l="l" r="r" t="t"/>
              <a:pathLst>
                <a:path extrusionOk="0" h="193" w="122">
                  <a:moveTo>
                    <a:pt x="55" y="0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" y="59"/>
                    <a:pt x="36" y="93"/>
                    <a:pt x="74" y="162"/>
                  </a:cubicBezTo>
                  <a:cubicBezTo>
                    <a:pt x="79" y="172"/>
                    <a:pt x="84" y="182"/>
                    <a:pt x="89" y="193"/>
                  </a:cubicBezTo>
                  <a:cubicBezTo>
                    <a:pt x="122" y="87"/>
                    <a:pt x="122" y="87"/>
                    <a:pt x="122" y="87"/>
                  </a:cubicBezTo>
                  <a:cubicBezTo>
                    <a:pt x="88" y="32"/>
                    <a:pt x="58" y="3"/>
                    <a:pt x="55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9" name="Google Shape;1269;g2ee92f47523_0_137"/>
            <p:cNvSpPr/>
            <p:nvPr/>
          </p:nvSpPr>
          <p:spPr>
            <a:xfrm>
              <a:off x="6356142" y="2248490"/>
              <a:ext cx="144447" cy="231634"/>
            </a:xfrm>
            <a:custGeom>
              <a:rect b="b" l="l" r="r" t="t"/>
              <a:pathLst>
                <a:path extrusionOk="0" h="200" w="125">
                  <a:moveTo>
                    <a:pt x="70" y="0"/>
                  </a:moveTo>
                  <a:cubicBezTo>
                    <a:pt x="67" y="3"/>
                    <a:pt x="36" y="34"/>
                    <a:pt x="0" y="93"/>
                  </a:cubicBezTo>
                  <a:cubicBezTo>
                    <a:pt x="33" y="200"/>
                    <a:pt x="33" y="200"/>
                    <a:pt x="33" y="200"/>
                  </a:cubicBezTo>
                  <a:cubicBezTo>
                    <a:pt x="76" y="106"/>
                    <a:pt x="124" y="59"/>
                    <a:pt x="125" y="58"/>
                  </a:cubicBezTo>
                  <a:cubicBezTo>
                    <a:pt x="70" y="0"/>
                    <a:pt x="70" y="0"/>
                    <a:pt x="70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0" name="Google Shape;1270;g2ee92f47523_0_137"/>
            <p:cNvSpPr/>
            <p:nvPr/>
          </p:nvSpPr>
          <p:spPr>
            <a:xfrm>
              <a:off x="6545559" y="2331606"/>
              <a:ext cx="839431" cy="239809"/>
            </a:xfrm>
            <a:custGeom>
              <a:rect b="b" l="l" r="r" t="t"/>
              <a:pathLst>
                <a:path extrusionOk="0" h="208" w="727">
                  <a:moveTo>
                    <a:pt x="727" y="0"/>
                  </a:moveTo>
                  <a:cubicBezTo>
                    <a:pt x="688" y="0"/>
                    <a:pt x="688" y="0"/>
                    <a:pt x="688" y="0"/>
                  </a:cubicBezTo>
                  <a:cubicBezTo>
                    <a:pt x="688" y="7"/>
                    <a:pt x="688" y="7"/>
                    <a:pt x="688" y="7"/>
                  </a:cubicBezTo>
                  <a:cubicBezTo>
                    <a:pt x="688" y="18"/>
                    <a:pt x="679" y="26"/>
                    <a:pt x="669" y="26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39" y="26"/>
                    <a:pt x="30" y="18"/>
                    <a:pt x="30" y="7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" y="208"/>
                    <a:pt x="31" y="208"/>
                    <a:pt x="31" y="208"/>
                  </a:cubicBezTo>
                  <a:cubicBezTo>
                    <a:pt x="157" y="208"/>
                    <a:pt x="157" y="208"/>
                    <a:pt x="157" y="208"/>
                  </a:cubicBezTo>
                  <a:cubicBezTo>
                    <a:pt x="182" y="208"/>
                    <a:pt x="205" y="197"/>
                    <a:pt x="221" y="178"/>
                  </a:cubicBezTo>
                  <a:cubicBezTo>
                    <a:pt x="280" y="105"/>
                    <a:pt x="280" y="105"/>
                    <a:pt x="280" y="105"/>
                  </a:cubicBezTo>
                  <a:cubicBezTo>
                    <a:pt x="290" y="92"/>
                    <a:pt x="306" y="85"/>
                    <a:pt x="322" y="85"/>
                  </a:cubicBezTo>
                  <a:cubicBezTo>
                    <a:pt x="336" y="85"/>
                    <a:pt x="336" y="85"/>
                    <a:pt x="336" y="85"/>
                  </a:cubicBezTo>
                  <a:cubicBezTo>
                    <a:pt x="391" y="85"/>
                    <a:pt x="391" y="85"/>
                    <a:pt x="391" y="85"/>
                  </a:cubicBezTo>
                  <a:cubicBezTo>
                    <a:pt x="405" y="85"/>
                    <a:pt x="405" y="85"/>
                    <a:pt x="405" y="85"/>
                  </a:cubicBezTo>
                  <a:cubicBezTo>
                    <a:pt x="422" y="85"/>
                    <a:pt x="437" y="92"/>
                    <a:pt x="448" y="105"/>
                  </a:cubicBezTo>
                  <a:cubicBezTo>
                    <a:pt x="507" y="178"/>
                    <a:pt x="507" y="178"/>
                    <a:pt x="507" y="178"/>
                  </a:cubicBezTo>
                  <a:cubicBezTo>
                    <a:pt x="522" y="197"/>
                    <a:pt x="545" y="208"/>
                    <a:pt x="570" y="208"/>
                  </a:cubicBezTo>
                  <a:cubicBezTo>
                    <a:pt x="697" y="208"/>
                    <a:pt x="697" y="208"/>
                    <a:pt x="697" y="208"/>
                  </a:cubicBezTo>
                  <a:cubicBezTo>
                    <a:pt x="727" y="0"/>
                    <a:pt x="727" y="0"/>
                    <a:pt x="727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1" name="Google Shape;1271;g2ee92f47523_0_137"/>
            <p:cNvSpPr/>
            <p:nvPr/>
          </p:nvSpPr>
          <p:spPr>
            <a:xfrm>
              <a:off x="6752691" y="2091797"/>
              <a:ext cx="425166" cy="47690"/>
            </a:xfrm>
            <a:custGeom>
              <a:rect b="b" l="l" r="r" t="t"/>
              <a:pathLst>
                <a:path extrusionOk="0" h="41" w="369">
                  <a:moveTo>
                    <a:pt x="261" y="0"/>
                  </a:moveTo>
                  <a:cubicBezTo>
                    <a:pt x="235" y="0"/>
                    <a:pt x="209" y="1"/>
                    <a:pt x="182" y="2"/>
                  </a:cubicBezTo>
                  <a:cubicBezTo>
                    <a:pt x="155" y="1"/>
                    <a:pt x="129" y="0"/>
                    <a:pt x="104" y="0"/>
                  </a:cubicBezTo>
                  <a:cubicBezTo>
                    <a:pt x="68" y="0"/>
                    <a:pt x="34" y="1"/>
                    <a:pt x="0" y="3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69" y="41"/>
                    <a:pt x="369" y="41"/>
                    <a:pt x="369" y="41"/>
                  </a:cubicBezTo>
                  <a:cubicBezTo>
                    <a:pt x="369" y="3"/>
                    <a:pt x="369" y="3"/>
                    <a:pt x="369" y="3"/>
                  </a:cubicBezTo>
                  <a:cubicBezTo>
                    <a:pt x="334" y="1"/>
                    <a:pt x="298" y="0"/>
                    <a:pt x="261" y="0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2" name="Google Shape;1272;g2ee92f47523_0_137"/>
            <p:cNvSpPr/>
            <p:nvPr/>
          </p:nvSpPr>
          <p:spPr>
            <a:xfrm>
              <a:off x="6579626" y="2180362"/>
              <a:ext cx="760391" cy="181220"/>
            </a:xfrm>
            <a:custGeom>
              <a:rect b="b" l="l" r="r" t="t"/>
              <a:pathLst>
                <a:path extrusionOk="0" h="157" w="658">
                  <a:moveTo>
                    <a:pt x="63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" y="0"/>
                    <a:pt x="0" y="8"/>
                    <a:pt x="0" y="19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49"/>
                    <a:pt x="9" y="157"/>
                    <a:pt x="19" y="157"/>
                  </a:cubicBezTo>
                  <a:cubicBezTo>
                    <a:pt x="639" y="157"/>
                    <a:pt x="639" y="157"/>
                    <a:pt x="639" y="157"/>
                  </a:cubicBezTo>
                  <a:cubicBezTo>
                    <a:pt x="649" y="157"/>
                    <a:pt x="658" y="149"/>
                    <a:pt x="658" y="138"/>
                  </a:cubicBezTo>
                  <a:cubicBezTo>
                    <a:pt x="658" y="19"/>
                    <a:pt x="658" y="19"/>
                    <a:pt x="658" y="19"/>
                  </a:cubicBezTo>
                  <a:cubicBezTo>
                    <a:pt x="658" y="8"/>
                    <a:pt x="649" y="0"/>
                    <a:pt x="639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3" name="Google Shape;1273;g2ee92f47523_0_137"/>
            <p:cNvSpPr/>
            <p:nvPr/>
          </p:nvSpPr>
          <p:spPr>
            <a:xfrm>
              <a:off x="6630047" y="2229414"/>
              <a:ext cx="659552" cy="84478"/>
            </a:xfrm>
            <a:custGeom>
              <a:rect b="b" l="l" r="r" t="t"/>
              <a:pathLst>
                <a:path extrusionOk="0" h="73" w="572">
                  <a:moveTo>
                    <a:pt x="57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3"/>
                    <a:pt x="1" y="73"/>
                  </a:cubicBezTo>
                  <a:cubicBezTo>
                    <a:pt x="571" y="73"/>
                    <a:pt x="571" y="73"/>
                    <a:pt x="571" y="73"/>
                  </a:cubicBezTo>
                  <a:cubicBezTo>
                    <a:pt x="572" y="73"/>
                    <a:pt x="572" y="72"/>
                    <a:pt x="572" y="72"/>
                  </a:cubicBezTo>
                  <a:cubicBezTo>
                    <a:pt x="572" y="1"/>
                    <a:pt x="572" y="1"/>
                    <a:pt x="572" y="1"/>
                  </a:cubicBezTo>
                  <a:cubicBezTo>
                    <a:pt x="572" y="1"/>
                    <a:pt x="572" y="0"/>
                    <a:pt x="57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4" name="Google Shape;1274;g2ee92f47523_0_137"/>
            <p:cNvSpPr/>
            <p:nvPr/>
          </p:nvSpPr>
          <p:spPr>
            <a:xfrm>
              <a:off x="6181715" y="2785335"/>
              <a:ext cx="215308" cy="438742"/>
            </a:xfrm>
            <a:custGeom>
              <a:rect b="b" l="l" r="r" t="t"/>
              <a:pathLst>
                <a:path extrusionOk="0" h="380" w="186">
                  <a:moveTo>
                    <a:pt x="29" y="0"/>
                  </a:moveTo>
                  <a:cubicBezTo>
                    <a:pt x="15" y="0"/>
                    <a:pt x="4" y="11"/>
                    <a:pt x="3" y="25"/>
                  </a:cubicBezTo>
                  <a:cubicBezTo>
                    <a:pt x="0" y="138"/>
                    <a:pt x="15" y="257"/>
                    <a:pt x="47" y="380"/>
                  </a:cubicBezTo>
                  <a:cubicBezTo>
                    <a:pt x="78" y="350"/>
                    <a:pt x="119" y="333"/>
                    <a:pt x="161" y="333"/>
                  </a:cubicBezTo>
                  <a:cubicBezTo>
                    <a:pt x="169" y="333"/>
                    <a:pt x="177" y="333"/>
                    <a:pt x="186" y="335"/>
                  </a:cubicBezTo>
                  <a:cubicBezTo>
                    <a:pt x="158" y="229"/>
                    <a:pt x="146" y="127"/>
                    <a:pt x="148" y="32"/>
                  </a:cubicBezTo>
                  <a:cubicBezTo>
                    <a:pt x="149" y="18"/>
                    <a:pt x="138" y="7"/>
                    <a:pt x="124" y="6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7" y="8"/>
                    <a:pt x="117" y="11"/>
                    <a:pt x="117" y="14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8" y="6"/>
                    <a:pt x="38" y="4"/>
                    <a:pt x="38" y="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0" y="0"/>
                    <a:pt x="30" y="0"/>
                    <a:pt x="29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5" name="Google Shape;1275;g2ee92f47523_0_137"/>
            <p:cNvSpPr/>
            <p:nvPr/>
          </p:nvSpPr>
          <p:spPr>
            <a:xfrm>
              <a:off x="6158549" y="3172299"/>
              <a:ext cx="348854" cy="348813"/>
            </a:xfrm>
            <a:custGeom>
              <a:rect b="b" l="l" r="r" t="t"/>
              <a:pathLst>
                <a:path extrusionOk="0" h="302" w="302">
                  <a:moveTo>
                    <a:pt x="206" y="0"/>
                  </a:moveTo>
                  <a:cubicBezTo>
                    <a:pt x="208" y="10"/>
                    <a:pt x="211" y="20"/>
                    <a:pt x="214" y="30"/>
                  </a:cubicBezTo>
                  <a:cubicBezTo>
                    <a:pt x="74" y="70"/>
                    <a:pt x="74" y="70"/>
                    <a:pt x="74" y="70"/>
                  </a:cubicBezTo>
                  <a:cubicBezTo>
                    <a:pt x="72" y="61"/>
                    <a:pt x="69" y="53"/>
                    <a:pt x="67" y="45"/>
                  </a:cubicBezTo>
                  <a:cubicBezTo>
                    <a:pt x="49" y="62"/>
                    <a:pt x="34" y="84"/>
                    <a:pt x="24" y="108"/>
                  </a:cubicBezTo>
                  <a:cubicBezTo>
                    <a:pt x="0" y="168"/>
                    <a:pt x="12" y="233"/>
                    <a:pt x="49" y="279"/>
                  </a:cubicBezTo>
                  <a:cubicBezTo>
                    <a:pt x="62" y="295"/>
                    <a:pt x="80" y="302"/>
                    <a:pt x="97" y="302"/>
                  </a:cubicBezTo>
                  <a:cubicBezTo>
                    <a:pt x="122" y="302"/>
                    <a:pt x="147" y="287"/>
                    <a:pt x="156" y="259"/>
                  </a:cubicBezTo>
                  <a:cubicBezTo>
                    <a:pt x="159" y="250"/>
                    <a:pt x="160" y="239"/>
                    <a:pt x="158" y="230"/>
                  </a:cubicBezTo>
                  <a:cubicBezTo>
                    <a:pt x="157" y="220"/>
                    <a:pt x="153" y="211"/>
                    <a:pt x="146" y="203"/>
                  </a:cubicBezTo>
                  <a:cubicBezTo>
                    <a:pt x="136" y="190"/>
                    <a:pt x="132" y="172"/>
                    <a:pt x="138" y="156"/>
                  </a:cubicBezTo>
                  <a:cubicBezTo>
                    <a:pt x="145" y="136"/>
                    <a:pt x="164" y="123"/>
                    <a:pt x="185" y="123"/>
                  </a:cubicBezTo>
                  <a:cubicBezTo>
                    <a:pt x="189" y="123"/>
                    <a:pt x="193" y="123"/>
                    <a:pt x="198" y="125"/>
                  </a:cubicBezTo>
                  <a:cubicBezTo>
                    <a:pt x="216" y="130"/>
                    <a:pt x="229" y="145"/>
                    <a:pt x="232" y="163"/>
                  </a:cubicBezTo>
                  <a:cubicBezTo>
                    <a:pt x="235" y="180"/>
                    <a:pt x="245" y="195"/>
                    <a:pt x="259" y="203"/>
                  </a:cubicBezTo>
                  <a:cubicBezTo>
                    <a:pt x="263" y="205"/>
                    <a:pt x="263" y="205"/>
                    <a:pt x="263" y="205"/>
                  </a:cubicBezTo>
                  <a:cubicBezTo>
                    <a:pt x="273" y="211"/>
                    <a:pt x="282" y="213"/>
                    <a:pt x="292" y="213"/>
                  </a:cubicBezTo>
                  <a:cubicBezTo>
                    <a:pt x="295" y="213"/>
                    <a:pt x="298" y="213"/>
                    <a:pt x="302" y="212"/>
                  </a:cubicBezTo>
                  <a:cubicBezTo>
                    <a:pt x="302" y="48"/>
                    <a:pt x="302" y="48"/>
                    <a:pt x="302" y="48"/>
                  </a:cubicBezTo>
                  <a:cubicBezTo>
                    <a:pt x="283" y="30"/>
                    <a:pt x="258" y="15"/>
                    <a:pt x="225" y="4"/>
                  </a:cubicBezTo>
                  <a:cubicBezTo>
                    <a:pt x="218" y="2"/>
                    <a:pt x="212" y="1"/>
                    <a:pt x="206" y="0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6" name="Google Shape;1276;g2ee92f47523_0_137"/>
            <p:cNvSpPr/>
            <p:nvPr/>
          </p:nvSpPr>
          <p:spPr>
            <a:xfrm>
              <a:off x="6236223" y="3169574"/>
              <a:ext cx="168976" cy="83116"/>
            </a:xfrm>
            <a:custGeom>
              <a:rect b="b" l="l" r="r" t="t"/>
              <a:pathLst>
                <a:path extrusionOk="0" h="72" w="147">
                  <a:moveTo>
                    <a:pt x="114" y="0"/>
                  </a:moveTo>
                  <a:cubicBezTo>
                    <a:pt x="72" y="0"/>
                    <a:pt x="31" y="17"/>
                    <a:pt x="0" y="47"/>
                  </a:cubicBezTo>
                  <a:cubicBezTo>
                    <a:pt x="2" y="55"/>
                    <a:pt x="5" y="63"/>
                    <a:pt x="7" y="72"/>
                  </a:cubicBezTo>
                  <a:cubicBezTo>
                    <a:pt x="147" y="32"/>
                    <a:pt x="147" y="32"/>
                    <a:pt x="147" y="32"/>
                  </a:cubicBezTo>
                  <a:cubicBezTo>
                    <a:pt x="144" y="22"/>
                    <a:pt x="141" y="12"/>
                    <a:pt x="139" y="2"/>
                  </a:cubicBezTo>
                  <a:cubicBezTo>
                    <a:pt x="130" y="0"/>
                    <a:pt x="122" y="0"/>
                    <a:pt x="114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77" name="Google Shape;1277;g2ee92f47523_0_137"/>
            <p:cNvGrpSpPr/>
            <p:nvPr/>
          </p:nvGrpSpPr>
          <p:grpSpPr>
            <a:xfrm>
              <a:off x="6610621" y="1181299"/>
              <a:ext cx="710649" cy="926841"/>
              <a:chOff x="4576546" y="451223"/>
              <a:chExt cx="1171915" cy="1528431"/>
            </a:xfrm>
          </p:grpSpPr>
          <p:sp>
            <p:nvSpPr>
              <p:cNvPr id="1278" name="Google Shape;1278;g2ee92f47523_0_137"/>
              <p:cNvSpPr/>
              <p:nvPr/>
            </p:nvSpPr>
            <p:spPr>
              <a:xfrm>
                <a:off x="4576546" y="1080898"/>
                <a:ext cx="1171915" cy="898756"/>
              </a:xfrm>
              <a:custGeom>
                <a:rect b="b" l="l" r="r" t="t"/>
                <a:pathLst>
                  <a:path extrusionOk="0" h="425" w="554">
                    <a:moveTo>
                      <a:pt x="554" y="0"/>
                    </a:moveTo>
                    <a:cubicBezTo>
                      <a:pt x="554" y="279"/>
                      <a:pt x="554" y="279"/>
                      <a:pt x="554" y="279"/>
                    </a:cubicBezTo>
                    <a:cubicBezTo>
                      <a:pt x="554" y="311"/>
                      <a:pt x="534" y="340"/>
                      <a:pt x="503" y="350"/>
                    </a:cubicBezTo>
                    <a:cubicBezTo>
                      <a:pt x="411" y="383"/>
                      <a:pt x="411" y="383"/>
                      <a:pt x="411" y="383"/>
                    </a:cubicBezTo>
                    <a:cubicBezTo>
                      <a:pt x="316" y="416"/>
                      <a:pt x="316" y="416"/>
                      <a:pt x="316" y="416"/>
                    </a:cubicBezTo>
                    <a:cubicBezTo>
                      <a:pt x="291" y="425"/>
                      <a:pt x="263" y="425"/>
                      <a:pt x="238" y="416"/>
                    </a:cubicBezTo>
                    <a:cubicBezTo>
                      <a:pt x="143" y="383"/>
                      <a:pt x="143" y="383"/>
                      <a:pt x="143" y="383"/>
                    </a:cubicBezTo>
                    <a:cubicBezTo>
                      <a:pt x="50" y="350"/>
                      <a:pt x="50" y="350"/>
                      <a:pt x="50" y="350"/>
                    </a:cubicBezTo>
                    <a:cubicBezTo>
                      <a:pt x="20" y="340"/>
                      <a:pt x="0" y="311"/>
                      <a:pt x="0" y="27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54" y="0"/>
                      <a:pt x="554" y="0"/>
                      <a:pt x="554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9" name="Google Shape;1279;g2ee92f47523_0_137"/>
              <p:cNvSpPr/>
              <p:nvPr/>
            </p:nvSpPr>
            <p:spPr>
              <a:xfrm>
                <a:off x="4576546" y="1080898"/>
                <a:ext cx="1171800" cy="200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0" name="Google Shape;1280;g2ee92f47523_0_137"/>
              <p:cNvSpPr/>
              <p:nvPr/>
            </p:nvSpPr>
            <p:spPr>
              <a:xfrm>
                <a:off x="4576546" y="451223"/>
                <a:ext cx="1171915" cy="784021"/>
              </a:xfrm>
              <a:custGeom>
                <a:rect b="b" l="l" r="r" t="t"/>
                <a:pathLst>
                  <a:path extrusionOk="0" h="370" w="554">
                    <a:moveTo>
                      <a:pt x="554" y="175"/>
                    </a:moveTo>
                    <a:cubicBezTo>
                      <a:pt x="554" y="370"/>
                      <a:pt x="554" y="370"/>
                      <a:pt x="554" y="370"/>
                    </a:cubicBezTo>
                    <a:cubicBezTo>
                      <a:pt x="0" y="370"/>
                      <a:pt x="0" y="370"/>
                      <a:pt x="0" y="370"/>
                    </a:cubicBezTo>
                    <a:cubicBezTo>
                      <a:pt x="0" y="175"/>
                      <a:pt x="0" y="175"/>
                      <a:pt x="0" y="175"/>
                    </a:cubicBezTo>
                    <a:cubicBezTo>
                      <a:pt x="0" y="118"/>
                      <a:pt x="43" y="68"/>
                      <a:pt x="109" y="36"/>
                    </a:cubicBezTo>
                    <a:cubicBezTo>
                      <a:pt x="111" y="35"/>
                      <a:pt x="114" y="34"/>
                      <a:pt x="116" y="33"/>
                    </a:cubicBezTo>
                    <a:cubicBezTo>
                      <a:pt x="161" y="12"/>
                      <a:pt x="217" y="0"/>
                      <a:pt x="277" y="0"/>
                    </a:cubicBezTo>
                    <a:cubicBezTo>
                      <a:pt x="338" y="0"/>
                      <a:pt x="394" y="13"/>
                      <a:pt x="440" y="34"/>
                    </a:cubicBezTo>
                    <a:cubicBezTo>
                      <a:pt x="442" y="35"/>
                      <a:pt x="444" y="36"/>
                      <a:pt x="447" y="37"/>
                    </a:cubicBezTo>
                    <a:cubicBezTo>
                      <a:pt x="512" y="69"/>
                      <a:pt x="554" y="119"/>
                      <a:pt x="554" y="17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1" name="Google Shape;1281;g2ee92f47523_0_137"/>
              <p:cNvSpPr/>
              <p:nvPr/>
            </p:nvSpPr>
            <p:spPr>
              <a:xfrm>
                <a:off x="4713133" y="609667"/>
                <a:ext cx="897376" cy="487623"/>
              </a:xfrm>
              <a:custGeom>
                <a:rect b="b" l="l" r="r" t="t"/>
                <a:pathLst>
                  <a:path extrusionOk="0" h="230" w="424">
                    <a:moveTo>
                      <a:pt x="424" y="125"/>
                    </a:moveTo>
                    <a:cubicBezTo>
                      <a:pt x="424" y="168"/>
                      <a:pt x="424" y="168"/>
                      <a:pt x="424" y="168"/>
                    </a:cubicBezTo>
                    <a:cubicBezTo>
                      <a:pt x="424" y="202"/>
                      <a:pt x="396" y="230"/>
                      <a:pt x="362" y="230"/>
                    </a:cubicBezTo>
                    <a:cubicBezTo>
                      <a:pt x="62" y="230"/>
                      <a:pt x="62" y="230"/>
                      <a:pt x="62" y="230"/>
                    </a:cubicBezTo>
                    <a:cubicBezTo>
                      <a:pt x="27" y="230"/>
                      <a:pt x="0" y="202"/>
                      <a:pt x="0" y="168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57"/>
                      <a:pt x="97" y="0"/>
                      <a:pt x="212" y="0"/>
                    </a:cubicBezTo>
                    <a:cubicBezTo>
                      <a:pt x="327" y="0"/>
                      <a:pt x="424" y="57"/>
                      <a:pt x="424" y="1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2" name="Google Shape;1282;g2ee92f47523_0_137"/>
              <p:cNvSpPr/>
              <p:nvPr/>
            </p:nvSpPr>
            <p:spPr>
              <a:xfrm>
                <a:off x="4821036" y="820014"/>
                <a:ext cx="136500" cy="1353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3" name="Google Shape;1283;g2ee92f47523_0_137"/>
              <p:cNvSpPr/>
              <p:nvPr/>
            </p:nvSpPr>
            <p:spPr>
              <a:xfrm>
                <a:off x="5367383" y="820014"/>
                <a:ext cx="135300" cy="1353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4" name="Google Shape;1284;g2ee92f47523_0_137"/>
              <p:cNvSpPr/>
              <p:nvPr/>
            </p:nvSpPr>
            <p:spPr>
              <a:xfrm>
                <a:off x="4948062" y="1158755"/>
                <a:ext cx="427517" cy="92881"/>
              </a:xfrm>
              <a:custGeom>
                <a:rect b="b" l="l" r="r" t="t"/>
                <a:pathLst>
                  <a:path extrusionOk="0" h="44" w="202">
                    <a:moveTo>
                      <a:pt x="191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202" y="44"/>
                      <a:pt x="202" y="44"/>
                      <a:pt x="202" y="44"/>
                    </a:cubicBezTo>
                    <a:cubicBezTo>
                      <a:pt x="202" y="11"/>
                      <a:pt x="202" y="11"/>
                      <a:pt x="202" y="11"/>
                    </a:cubicBezTo>
                    <a:cubicBezTo>
                      <a:pt x="202" y="5"/>
                      <a:pt x="197" y="0"/>
                      <a:pt x="19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5" name="Google Shape;1285;g2ee92f47523_0_137"/>
              <p:cNvSpPr/>
              <p:nvPr/>
            </p:nvSpPr>
            <p:spPr>
              <a:xfrm>
                <a:off x="4576546" y="1485202"/>
                <a:ext cx="301857" cy="405670"/>
              </a:xfrm>
              <a:custGeom>
                <a:rect b="b" l="l" r="r" t="t"/>
                <a:pathLst>
                  <a:path extrusionOk="0" h="192" w="143">
                    <a:moveTo>
                      <a:pt x="143" y="192"/>
                    </a:moveTo>
                    <a:cubicBezTo>
                      <a:pt x="50" y="159"/>
                      <a:pt x="50" y="159"/>
                      <a:pt x="50" y="159"/>
                    </a:cubicBezTo>
                    <a:cubicBezTo>
                      <a:pt x="20" y="149"/>
                      <a:pt x="0" y="120"/>
                      <a:pt x="0" y="8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52" y="0"/>
                      <a:pt x="71" y="13"/>
                      <a:pt x="80" y="34"/>
                    </a:cubicBezTo>
                    <a:lnTo>
                      <a:pt x="143" y="19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6" name="Google Shape;1286;g2ee92f47523_0_137"/>
              <p:cNvSpPr/>
              <p:nvPr/>
            </p:nvSpPr>
            <p:spPr>
              <a:xfrm>
                <a:off x="5446603" y="1485202"/>
                <a:ext cx="301857" cy="405670"/>
              </a:xfrm>
              <a:custGeom>
                <a:rect b="b" l="l" r="r" t="t"/>
                <a:pathLst>
                  <a:path extrusionOk="0" h="192" w="143">
                    <a:moveTo>
                      <a:pt x="143" y="0"/>
                    </a:moveTo>
                    <a:cubicBezTo>
                      <a:pt x="143" y="88"/>
                      <a:pt x="143" y="88"/>
                      <a:pt x="143" y="88"/>
                    </a:cubicBezTo>
                    <a:cubicBezTo>
                      <a:pt x="143" y="120"/>
                      <a:pt x="123" y="149"/>
                      <a:pt x="92" y="159"/>
                    </a:cubicBezTo>
                    <a:cubicBezTo>
                      <a:pt x="0" y="192"/>
                      <a:pt x="0" y="192"/>
                      <a:pt x="0" y="192"/>
                    </a:cubicBezTo>
                    <a:cubicBezTo>
                      <a:pt x="63" y="34"/>
                      <a:pt x="63" y="34"/>
                      <a:pt x="63" y="34"/>
                    </a:cubicBezTo>
                    <a:cubicBezTo>
                      <a:pt x="71" y="13"/>
                      <a:pt x="91" y="0"/>
                      <a:pt x="113" y="0"/>
                    </a:cubicBezTo>
                    <a:lnTo>
                      <a:pt x="14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7" name="Google Shape;1287;g2ee92f47523_0_137"/>
              <p:cNvSpPr/>
              <p:nvPr/>
            </p:nvSpPr>
            <p:spPr>
              <a:xfrm>
                <a:off x="4997233" y="1347247"/>
                <a:ext cx="319613" cy="505379"/>
              </a:xfrm>
              <a:custGeom>
                <a:rect b="b" l="l" r="r" t="t"/>
                <a:pathLst>
                  <a:path extrusionOk="0" h="239" w="151">
                    <a:moveTo>
                      <a:pt x="75" y="0"/>
                    </a:moveTo>
                    <a:cubicBezTo>
                      <a:pt x="34" y="0"/>
                      <a:pt x="0" y="34"/>
                      <a:pt x="0" y="76"/>
                    </a:cubicBezTo>
                    <a:cubicBezTo>
                      <a:pt x="0" y="163"/>
                      <a:pt x="0" y="163"/>
                      <a:pt x="0" y="163"/>
                    </a:cubicBezTo>
                    <a:cubicBezTo>
                      <a:pt x="0" y="205"/>
                      <a:pt x="34" y="239"/>
                      <a:pt x="75" y="239"/>
                    </a:cubicBezTo>
                    <a:cubicBezTo>
                      <a:pt x="117" y="239"/>
                      <a:pt x="151" y="205"/>
                      <a:pt x="151" y="163"/>
                    </a:cubicBezTo>
                    <a:cubicBezTo>
                      <a:pt x="151" y="76"/>
                      <a:pt x="151" y="76"/>
                      <a:pt x="151" y="76"/>
                    </a:cubicBezTo>
                    <a:cubicBezTo>
                      <a:pt x="151" y="34"/>
                      <a:pt x="117" y="0"/>
                      <a:pt x="75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8" name="Google Shape;1288;g2ee92f47523_0_137"/>
              <p:cNvSpPr/>
              <p:nvPr/>
            </p:nvSpPr>
            <p:spPr>
              <a:xfrm>
                <a:off x="5023184" y="1371833"/>
                <a:ext cx="267710" cy="453476"/>
              </a:xfrm>
              <a:custGeom>
                <a:rect b="b" l="l" r="r" t="t"/>
                <a:pathLst>
                  <a:path extrusionOk="0" h="214" w="127">
                    <a:moveTo>
                      <a:pt x="63" y="214"/>
                    </a:moveTo>
                    <a:cubicBezTo>
                      <a:pt x="29" y="214"/>
                      <a:pt x="0" y="186"/>
                      <a:pt x="0" y="151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29"/>
                      <a:pt x="29" y="0"/>
                      <a:pt x="63" y="0"/>
                    </a:cubicBezTo>
                    <a:cubicBezTo>
                      <a:pt x="98" y="0"/>
                      <a:pt x="127" y="29"/>
                      <a:pt x="127" y="64"/>
                    </a:cubicBezTo>
                    <a:cubicBezTo>
                      <a:pt x="127" y="151"/>
                      <a:pt x="127" y="151"/>
                      <a:pt x="127" y="151"/>
                    </a:cubicBezTo>
                    <a:cubicBezTo>
                      <a:pt x="127" y="186"/>
                      <a:pt x="98" y="214"/>
                      <a:pt x="63" y="214"/>
                    </a:cubicBez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9" name="Google Shape;1289;g2ee92f47523_0_137"/>
              <p:cNvSpPr/>
              <p:nvPr/>
            </p:nvSpPr>
            <p:spPr>
              <a:xfrm>
                <a:off x="4821036" y="451223"/>
                <a:ext cx="687032" cy="256787"/>
              </a:xfrm>
              <a:custGeom>
                <a:rect b="b" l="l" r="r" t="t"/>
                <a:pathLst>
                  <a:path extrusionOk="0" h="121" w="324">
                    <a:moveTo>
                      <a:pt x="324" y="34"/>
                    </a:moveTo>
                    <a:cubicBezTo>
                      <a:pt x="324" y="121"/>
                      <a:pt x="324" y="121"/>
                      <a:pt x="324" y="121"/>
                    </a:cubicBezTo>
                    <a:cubicBezTo>
                      <a:pt x="284" y="93"/>
                      <a:pt x="226" y="75"/>
                      <a:pt x="161" y="75"/>
                    </a:cubicBezTo>
                    <a:cubicBezTo>
                      <a:pt x="97" y="75"/>
                      <a:pt x="39" y="93"/>
                      <a:pt x="0" y="120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45" y="12"/>
                      <a:pt x="101" y="0"/>
                      <a:pt x="161" y="0"/>
                    </a:cubicBezTo>
                    <a:cubicBezTo>
                      <a:pt x="222" y="0"/>
                      <a:pt x="278" y="13"/>
                      <a:pt x="324" y="3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290" name="Google Shape;1290;g2ee92f47523_0_137"/>
          <p:cNvPicPr preferRelativeResize="0"/>
          <p:nvPr/>
        </p:nvPicPr>
        <p:blipFill rotWithShape="1">
          <a:blip r:embed="rId3">
            <a:alphaModFix/>
          </a:blip>
          <a:srcRect b="64957" l="11850" r="11001" t="12152"/>
          <a:stretch/>
        </p:blipFill>
        <p:spPr>
          <a:xfrm>
            <a:off x="7541250" y="20300"/>
            <a:ext cx="1578952" cy="466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obotics Science Center by Slidesgo">
  <a:themeElements>
    <a:clrScheme name="Simple Light">
      <a:dk1>
        <a:srgbClr val="103B57"/>
      </a:dk1>
      <a:lt1>
        <a:srgbClr val="C9E6F8"/>
      </a:lt1>
      <a:dk2>
        <a:srgbClr val="316388"/>
      </a:dk2>
      <a:lt2>
        <a:srgbClr val="4A91C6"/>
      </a:lt2>
      <a:accent1>
        <a:srgbClr val="61DBF8"/>
      </a:accent1>
      <a:accent2>
        <a:srgbClr val="B8B8CC"/>
      </a:accent2>
      <a:accent3>
        <a:srgbClr val="D9D9E4"/>
      </a:accent3>
      <a:accent4>
        <a:srgbClr val="FFFFFF"/>
      </a:accent4>
      <a:accent5>
        <a:srgbClr val="FFFFFF"/>
      </a:accent5>
      <a:accent6>
        <a:srgbClr val="FFFFFF"/>
      </a:accent6>
      <a:hlink>
        <a:srgbClr val="103B5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